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77" r:id="rId2"/>
    <p:sldId id="633" r:id="rId3"/>
    <p:sldId id="641" r:id="rId4"/>
    <p:sldId id="642" r:id="rId5"/>
    <p:sldId id="643" r:id="rId6"/>
    <p:sldId id="645" r:id="rId7"/>
    <p:sldId id="649" r:id="rId8"/>
    <p:sldId id="651" r:id="rId9"/>
    <p:sldId id="654" r:id="rId10"/>
    <p:sldId id="655" r:id="rId11"/>
    <p:sldId id="656" r:id="rId12"/>
    <p:sldId id="657" r:id="rId13"/>
    <p:sldId id="653" r:id="rId14"/>
    <p:sldId id="658" r:id="rId15"/>
    <p:sldId id="652" r:id="rId16"/>
    <p:sldId id="650" r:id="rId17"/>
    <p:sldId id="661" r:id="rId18"/>
    <p:sldId id="662" r:id="rId19"/>
    <p:sldId id="663" r:id="rId20"/>
    <p:sldId id="665" r:id="rId21"/>
    <p:sldId id="664" r:id="rId22"/>
    <p:sldId id="666" r:id="rId23"/>
    <p:sldId id="668" r:id="rId24"/>
    <p:sldId id="667" r:id="rId25"/>
    <p:sldId id="635" r:id="rId26"/>
    <p:sldId id="669" r:id="rId27"/>
    <p:sldId id="671" r:id="rId28"/>
    <p:sldId id="670" r:id="rId29"/>
    <p:sldId id="672" r:id="rId30"/>
    <p:sldId id="673" r:id="rId31"/>
    <p:sldId id="674" r:id="rId32"/>
    <p:sldId id="681" r:id="rId33"/>
    <p:sldId id="637" r:id="rId34"/>
    <p:sldId id="675" r:id="rId35"/>
    <p:sldId id="676" r:id="rId36"/>
    <p:sldId id="638" r:id="rId37"/>
    <p:sldId id="677" r:id="rId38"/>
    <p:sldId id="636" r:id="rId39"/>
    <p:sldId id="678" r:id="rId40"/>
    <p:sldId id="679" r:id="rId41"/>
    <p:sldId id="680" r:id="rId42"/>
    <p:sldId id="550"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2FD0FF71-F5FC-4EB7-B2CB-B31E4CBECD79}">
          <p14:sldIdLst>
            <p14:sldId id="633"/>
          </p14:sldIdLst>
        </p14:section>
        <p14:section name="II.2. Using Deep Learning for RL" id="{DB3A0A21-C539-46CE-AB74-D5A67A0975D7}">
          <p14:sldIdLst>
            <p14:sldId id="641"/>
            <p14:sldId id="642"/>
            <p14:sldId id="643"/>
            <p14:sldId id="645"/>
            <p14:sldId id="649"/>
            <p14:sldId id="651"/>
            <p14:sldId id="654"/>
            <p14:sldId id="655"/>
            <p14:sldId id="656"/>
            <p14:sldId id="657"/>
            <p14:sldId id="653"/>
            <p14:sldId id="658"/>
            <p14:sldId id="652"/>
            <p14:sldId id="650"/>
            <p14:sldId id="661"/>
            <p14:sldId id="662"/>
            <p14:sldId id="663"/>
            <p14:sldId id="665"/>
            <p14:sldId id="664"/>
            <p14:sldId id="666"/>
            <p14:sldId id="668"/>
            <p14:sldId id="667"/>
          </p14:sldIdLst>
        </p14:section>
        <p14:section name="Actor-critic methods" id="{E7E4C596-5C22-475C-A764-31ECFD9723D4}">
          <p14:sldIdLst>
            <p14:sldId id="635"/>
            <p14:sldId id="669"/>
            <p14:sldId id="671"/>
            <p14:sldId id="670"/>
            <p14:sldId id="672"/>
            <p14:sldId id="673"/>
            <p14:sldId id="674"/>
            <p14:sldId id="681"/>
          </p14:sldIdLst>
        </p14:section>
        <p14:section name="Stochastic RL and Markov Decision Processes" id="{0AABCA4D-C1D9-4290-AB17-F2EFAC30B17E}">
          <p14:sldIdLst>
            <p14:sldId id="637"/>
            <p14:sldId id="675"/>
            <p14:sldId id="676"/>
            <p14:sldId id="638"/>
            <p14:sldId id="677"/>
          </p14:sldIdLst>
        </p14:section>
        <p14:section name="Turn-based Adversarial RL and SARSA" id="{C7EB6CAB-DCB2-454A-B609-0B64554DC52E}">
          <p14:sldIdLst>
            <p14:sldId id="636"/>
            <p14:sldId id="678"/>
            <p14:sldId id="679"/>
            <p14:sldId id="680"/>
          </p14:sldIdLst>
        </p14:section>
        <p14:section name="Conclusion" id="{F32771D1-00C9-468B-921F-57B3DD4A3A9C}">
          <p14:sldIdLst>
            <p14:sldId id="55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C3CF71F-A150-4F7F-8E9D-2D54B27C9E3A}" v="4" dt="2023-04-04T04:46:56.5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01" d="100"/>
          <a:sy n="101" d="100"/>
        </p:scale>
        <p:origin x="94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1C3CF71F-A150-4F7F-8E9D-2D54B27C9E3A}"/>
    <pc:docChg chg="undo custSel addSld delSld modSld addSection delSection modSection">
      <pc:chgData name="Matthieu De Mari" userId="dfb708c9-d8dc-439f-9a3b-c772bf4a311c" providerId="ADAL" clId="{1C3CF71F-A150-4F7F-8E9D-2D54B27C9E3A}" dt="2023-04-04T04:47:26.296" v="455" actId="20577"/>
      <pc:docMkLst>
        <pc:docMk/>
      </pc:docMkLst>
      <pc:sldChg chg="del">
        <pc:chgData name="Matthieu De Mari" userId="dfb708c9-d8dc-439f-9a3b-c772bf4a311c" providerId="ADAL" clId="{1C3CF71F-A150-4F7F-8E9D-2D54B27C9E3A}" dt="2023-04-03T05:29:49.428" v="185" actId="47"/>
        <pc:sldMkLst>
          <pc:docMk/>
          <pc:sldMk cId="3880949074" sldId="267"/>
        </pc:sldMkLst>
      </pc:sldChg>
      <pc:sldChg chg="modSp mod">
        <pc:chgData name="Matthieu De Mari" userId="dfb708c9-d8dc-439f-9a3b-c772bf4a311c" providerId="ADAL" clId="{1C3CF71F-A150-4F7F-8E9D-2D54B27C9E3A}" dt="2023-04-04T04:47:26.296" v="455" actId="20577"/>
        <pc:sldMkLst>
          <pc:docMk/>
          <pc:sldMk cId="4267832796" sldId="550"/>
        </pc:sldMkLst>
        <pc:spChg chg="mod">
          <ac:chgData name="Matthieu De Mari" userId="dfb708c9-d8dc-439f-9a3b-c772bf4a311c" providerId="ADAL" clId="{1C3CF71F-A150-4F7F-8E9D-2D54B27C9E3A}" dt="2023-04-04T04:47:26.296" v="455" actId="20577"/>
          <ac:spMkLst>
            <pc:docMk/>
            <pc:sldMk cId="4267832796" sldId="550"/>
            <ac:spMk id="3" creationId="{78053446-C600-4EAD-8161-EB9D925C5227}"/>
          </ac:spMkLst>
        </pc:spChg>
      </pc:sldChg>
      <pc:sldChg chg="del">
        <pc:chgData name="Matthieu De Mari" userId="dfb708c9-d8dc-439f-9a3b-c772bf4a311c" providerId="ADAL" clId="{1C3CF71F-A150-4F7F-8E9D-2D54B27C9E3A}" dt="2023-04-03T05:29:49.428" v="185" actId="47"/>
        <pc:sldMkLst>
          <pc:docMk/>
          <pc:sldMk cId="2249180305" sldId="621"/>
        </pc:sldMkLst>
      </pc:sldChg>
      <pc:sldChg chg="del">
        <pc:chgData name="Matthieu De Mari" userId="dfb708c9-d8dc-439f-9a3b-c772bf4a311c" providerId="ADAL" clId="{1C3CF71F-A150-4F7F-8E9D-2D54B27C9E3A}" dt="2023-04-03T05:29:49.428" v="185" actId="47"/>
        <pc:sldMkLst>
          <pc:docMk/>
          <pc:sldMk cId="40441892" sldId="628"/>
        </pc:sldMkLst>
      </pc:sldChg>
      <pc:sldChg chg="modSp add mod">
        <pc:chgData name="Matthieu De Mari" userId="dfb708c9-d8dc-439f-9a3b-c772bf4a311c" providerId="ADAL" clId="{1C3CF71F-A150-4F7F-8E9D-2D54B27C9E3A}" dt="2023-04-04T04:47:14.207" v="449" actId="20577"/>
        <pc:sldMkLst>
          <pc:docMk/>
          <pc:sldMk cId="2211946059" sldId="633"/>
        </pc:sldMkLst>
        <pc:spChg chg="mod">
          <ac:chgData name="Matthieu De Mari" userId="dfb708c9-d8dc-439f-9a3b-c772bf4a311c" providerId="ADAL" clId="{1C3CF71F-A150-4F7F-8E9D-2D54B27C9E3A}" dt="2023-04-04T04:47:14.207" v="449" actId="20577"/>
          <ac:spMkLst>
            <pc:docMk/>
            <pc:sldMk cId="2211946059" sldId="633"/>
            <ac:spMk id="3" creationId="{35995840-A9D9-479A-A34F-EA7DC229D38E}"/>
          </ac:spMkLst>
        </pc:spChg>
      </pc:sldChg>
      <pc:sldChg chg="del">
        <pc:chgData name="Matthieu De Mari" userId="dfb708c9-d8dc-439f-9a3b-c772bf4a311c" providerId="ADAL" clId="{1C3CF71F-A150-4F7F-8E9D-2D54B27C9E3A}" dt="2023-04-03T05:26:01.962" v="1" actId="47"/>
        <pc:sldMkLst>
          <pc:docMk/>
          <pc:sldMk cId="3456859645" sldId="634"/>
        </pc:sldMkLst>
      </pc:sldChg>
      <pc:sldChg chg="add">
        <pc:chgData name="Matthieu De Mari" userId="dfb708c9-d8dc-439f-9a3b-c772bf4a311c" providerId="ADAL" clId="{1C3CF71F-A150-4F7F-8E9D-2D54B27C9E3A}" dt="2023-04-03T05:25:59.283" v="0"/>
        <pc:sldMkLst>
          <pc:docMk/>
          <pc:sldMk cId="1608646243" sldId="635"/>
        </pc:sldMkLst>
      </pc:sldChg>
      <pc:sldChg chg="add">
        <pc:chgData name="Matthieu De Mari" userId="dfb708c9-d8dc-439f-9a3b-c772bf4a311c" providerId="ADAL" clId="{1C3CF71F-A150-4F7F-8E9D-2D54B27C9E3A}" dt="2023-04-03T05:25:59.283" v="0"/>
        <pc:sldMkLst>
          <pc:docMk/>
          <pc:sldMk cId="767657182" sldId="636"/>
        </pc:sldMkLst>
      </pc:sldChg>
      <pc:sldChg chg="add">
        <pc:chgData name="Matthieu De Mari" userId="dfb708c9-d8dc-439f-9a3b-c772bf4a311c" providerId="ADAL" clId="{1C3CF71F-A150-4F7F-8E9D-2D54B27C9E3A}" dt="2023-04-03T05:25:59.283" v="0"/>
        <pc:sldMkLst>
          <pc:docMk/>
          <pc:sldMk cId="3875543137" sldId="637"/>
        </pc:sldMkLst>
      </pc:sldChg>
      <pc:sldChg chg="add">
        <pc:chgData name="Matthieu De Mari" userId="dfb708c9-d8dc-439f-9a3b-c772bf4a311c" providerId="ADAL" clId="{1C3CF71F-A150-4F7F-8E9D-2D54B27C9E3A}" dt="2023-04-03T05:25:59.283" v="0"/>
        <pc:sldMkLst>
          <pc:docMk/>
          <pc:sldMk cId="2599086613" sldId="638"/>
        </pc:sldMkLst>
      </pc:sldChg>
      <pc:sldChg chg="add">
        <pc:chgData name="Matthieu De Mari" userId="dfb708c9-d8dc-439f-9a3b-c772bf4a311c" providerId="ADAL" clId="{1C3CF71F-A150-4F7F-8E9D-2D54B27C9E3A}" dt="2023-04-04T04:46:56.511" v="425"/>
        <pc:sldMkLst>
          <pc:docMk/>
          <pc:sldMk cId="967026721" sldId="641"/>
        </pc:sldMkLst>
      </pc:sldChg>
      <pc:sldChg chg="add">
        <pc:chgData name="Matthieu De Mari" userId="dfb708c9-d8dc-439f-9a3b-c772bf4a311c" providerId="ADAL" clId="{1C3CF71F-A150-4F7F-8E9D-2D54B27C9E3A}" dt="2023-04-04T04:46:56.511" v="425"/>
        <pc:sldMkLst>
          <pc:docMk/>
          <pc:sldMk cId="1277121450" sldId="642"/>
        </pc:sldMkLst>
      </pc:sldChg>
      <pc:sldChg chg="add">
        <pc:chgData name="Matthieu De Mari" userId="dfb708c9-d8dc-439f-9a3b-c772bf4a311c" providerId="ADAL" clId="{1C3CF71F-A150-4F7F-8E9D-2D54B27C9E3A}" dt="2023-04-04T04:46:56.511" v="425"/>
        <pc:sldMkLst>
          <pc:docMk/>
          <pc:sldMk cId="217772614" sldId="643"/>
        </pc:sldMkLst>
      </pc:sldChg>
      <pc:sldChg chg="add">
        <pc:chgData name="Matthieu De Mari" userId="dfb708c9-d8dc-439f-9a3b-c772bf4a311c" providerId="ADAL" clId="{1C3CF71F-A150-4F7F-8E9D-2D54B27C9E3A}" dt="2023-04-04T04:46:56.511" v="425"/>
        <pc:sldMkLst>
          <pc:docMk/>
          <pc:sldMk cId="2381005527" sldId="645"/>
        </pc:sldMkLst>
      </pc:sldChg>
      <pc:sldChg chg="add">
        <pc:chgData name="Matthieu De Mari" userId="dfb708c9-d8dc-439f-9a3b-c772bf4a311c" providerId="ADAL" clId="{1C3CF71F-A150-4F7F-8E9D-2D54B27C9E3A}" dt="2023-04-04T04:46:56.511" v="425"/>
        <pc:sldMkLst>
          <pc:docMk/>
          <pc:sldMk cId="1233052627" sldId="649"/>
        </pc:sldMkLst>
      </pc:sldChg>
      <pc:sldChg chg="add">
        <pc:chgData name="Matthieu De Mari" userId="dfb708c9-d8dc-439f-9a3b-c772bf4a311c" providerId="ADAL" clId="{1C3CF71F-A150-4F7F-8E9D-2D54B27C9E3A}" dt="2023-04-04T04:46:56.511" v="425"/>
        <pc:sldMkLst>
          <pc:docMk/>
          <pc:sldMk cId="304827989" sldId="650"/>
        </pc:sldMkLst>
      </pc:sldChg>
      <pc:sldChg chg="add">
        <pc:chgData name="Matthieu De Mari" userId="dfb708c9-d8dc-439f-9a3b-c772bf4a311c" providerId="ADAL" clId="{1C3CF71F-A150-4F7F-8E9D-2D54B27C9E3A}" dt="2023-04-04T04:46:56.511" v="425"/>
        <pc:sldMkLst>
          <pc:docMk/>
          <pc:sldMk cId="3717161183" sldId="651"/>
        </pc:sldMkLst>
      </pc:sldChg>
      <pc:sldChg chg="add">
        <pc:chgData name="Matthieu De Mari" userId="dfb708c9-d8dc-439f-9a3b-c772bf4a311c" providerId="ADAL" clId="{1C3CF71F-A150-4F7F-8E9D-2D54B27C9E3A}" dt="2023-04-04T04:46:56.511" v="425"/>
        <pc:sldMkLst>
          <pc:docMk/>
          <pc:sldMk cId="3643453173" sldId="652"/>
        </pc:sldMkLst>
      </pc:sldChg>
      <pc:sldChg chg="add">
        <pc:chgData name="Matthieu De Mari" userId="dfb708c9-d8dc-439f-9a3b-c772bf4a311c" providerId="ADAL" clId="{1C3CF71F-A150-4F7F-8E9D-2D54B27C9E3A}" dt="2023-04-04T04:46:56.511" v="425"/>
        <pc:sldMkLst>
          <pc:docMk/>
          <pc:sldMk cId="152656004" sldId="653"/>
        </pc:sldMkLst>
      </pc:sldChg>
      <pc:sldChg chg="add">
        <pc:chgData name="Matthieu De Mari" userId="dfb708c9-d8dc-439f-9a3b-c772bf4a311c" providerId="ADAL" clId="{1C3CF71F-A150-4F7F-8E9D-2D54B27C9E3A}" dt="2023-04-04T04:46:56.511" v="425"/>
        <pc:sldMkLst>
          <pc:docMk/>
          <pc:sldMk cId="629423183" sldId="654"/>
        </pc:sldMkLst>
      </pc:sldChg>
      <pc:sldChg chg="add">
        <pc:chgData name="Matthieu De Mari" userId="dfb708c9-d8dc-439f-9a3b-c772bf4a311c" providerId="ADAL" clId="{1C3CF71F-A150-4F7F-8E9D-2D54B27C9E3A}" dt="2023-04-04T04:46:56.511" v="425"/>
        <pc:sldMkLst>
          <pc:docMk/>
          <pc:sldMk cId="1981122513" sldId="655"/>
        </pc:sldMkLst>
      </pc:sldChg>
      <pc:sldChg chg="add">
        <pc:chgData name="Matthieu De Mari" userId="dfb708c9-d8dc-439f-9a3b-c772bf4a311c" providerId="ADAL" clId="{1C3CF71F-A150-4F7F-8E9D-2D54B27C9E3A}" dt="2023-04-04T04:46:56.511" v="425"/>
        <pc:sldMkLst>
          <pc:docMk/>
          <pc:sldMk cId="1572258975" sldId="656"/>
        </pc:sldMkLst>
      </pc:sldChg>
      <pc:sldChg chg="add">
        <pc:chgData name="Matthieu De Mari" userId="dfb708c9-d8dc-439f-9a3b-c772bf4a311c" providerId="ADAL" clId="{1C3CF71F-A150-4F7F-8E9D-2D54B27C9E3A}" dt="2023-04-04T04:46:56.511" v="425"/>
        <pc:sldMkLst>
          <pc:docMk/>
          <pc:sldMk cId="1887755165" sldId="657"/>
        </pc:sldMkLst>
      </pc:sldChg>
      <pc:sldChg chg="add">
        <pc:chgData name="Matthieu De Mari" userId="dfb708c9-d8dc-439f-9a3b-c772bf4a311c" providerId="ADAL" clId="{1C3CF71F-A150-4F7F-8E9D-2D54B27C9E3A}" dt="2023-04-04T04:46:56.511" v="425"/>
        <pc:sldMkLst>
          <pc:docMk/>
          <pc:sldMk cId="3624671359" sldId="658"/>
        </pc:sldMkLst>
      </pc:sldChg>
      <pc:sldChg chg="add">
        <pc:chgData name="Matthieu De Mari" userId="dfb708c9-d8dc-439f-9a3b-c772bf4a311c" providerId="ADAL" clId="{1C3CF71F-A150-4F7F-8E9D-2D54B27C9E3A}" dt="2023-04-04T04:46:56.511" v="425"/>
        <pc:sldMkLst>
          <pc:docMk/>
          <pc:sldMk cId="383223004" sldId="661"/>
        </pc:sldMkLst>
      </pc:sldChg>
      <pc:sldChg chg="add">
        <pc:chgData name="Matthieu De Mari" userId="dfb708c9-d8dc-439f-9a3b-c772bf4a311c" providerId="ADAL" clId="{1C3CF71F-A150-4F7F-8E9D-2D54B27C9E3A}" dt="2023-04-04T04:46:56.511" v="425"/>
        <pc:sldMkLst>
          <pc:docMk/>
          <pc:sldMk cId="2087661601" sldId="662"/>
        </pc:sldMkLst>
      </pc:sldChg>
      <pc:sldChg chg="add">
        <pc:chgData name="Matthieu De Mari" userId="dfb708c9-d8dc-439f-9a3b-c772bf4a311c" providerId="ADAL" clId="{1C3CF71F-A150-4F7F-8E9D-2D54B27C9E3A}" dt="2023-04-04T04:46:56.511" v="425"/>
        <pc:sldMkLst>
          <pc:docMk/>
          <pc:sldMk cId="3035315714" sldId="663"/>
        </pc:sldMkLst>
      </pc:sldChg>
      <pc:sldChg chg="add">
        <pc:chgData name="Matthieu De Mari" userId="dfb708c9-d8dc-439f-9a3b-c772bf4a311c" providerId="ADAL" clId="{1C3CF71F-A150-4F7F-8E9D-2D54B27C9E3A}" dt="2023-04-04T04:46:56.511" v="425"/>
        <pc:sldMkLst>
          <pc:docMk/>
          <pc:sldMk cId="3559974155" sldId="664"/>
        </pc:sldMkLst>
      </pc:sldChg>
      <pc:sldChg chg="add">
        <pc:chgData name="Matthieu De Mari" userId="dfb708c9-d8dc-439f-9a3b-c772bf4a311c" providerId="ADAL" clId="{1C3CF71F-A150-4F7F-8E9D-2D54B27C9E3A}" dt="2023-04-04T04:46:56.511" v="425"/>
        <pc:sldMkLst>
          <pc:docMk/>
          <pc:sldMk cId="2645681835" sldId="665"/>
        </pc:sldMkLst>
      </pc:sldChg>
      <pc:sldChg chg="add">
        <pc:chgData name="Matthieu De Mari" userId="dfb708c9-d8dc-439f-9a3b-c772bf4a311c" providerId="ADAL" clId="{1C3CF71F-A150-4F7F-8E9D-2D54B27C9E3A}" dt="2023-04-04T04:46:56.511" v="425"/>
        <pc:sldMkLst>
          <pc:docMk/>
          <pc:sldMk cId="3576498149" sldId="666"/>
        </pc:sldMkLst>
      </pc:sldChg>
      <pc:sldChg chg="add">
        <pc:chgData name="Matthieu De Mari" userId="dfb708c9-d8dc-439f-9a3b-c772bf4a311c" providerId="ADAL" clId="{1C3CF71F-A150-4F7F-8E9D-2D54B27C9E3A}" dt="2023-04-04T04:46:56.511" v="425"/>
        <pc:sldMkLst>
          <pc:docMk/>
          <pc:sldMk cId="2448132734" sldId="667"/>
        </pc:sldMkLst>
      </pc:sldChg>
      <pc:sldChg chg="add">
        <pc:chgData name="Matthieu De Mari" userId="dfb708c9-d8dc-439f-9a3b-c772bf4a311c" providerId="ADAL" clId="{1C3CF71F-A150-4F7F-8E9D-2D54B27C9E3A}" dt="2023-04-04T04:46:56.511" v="425"/>
        <pc:sldMkLst>
          <pc:docMk/>
          <pc:sldMk cId="1294159851" sldId="668"/>
        </pc:sldMkLst>
      </pc:sldChg>
      <pc:sldChg chg="add">
        <pc:chgData name="Matthieu De Mari" userId="dfb708c9-d8dc-439f-9a3b-c772bf4a311c" providerId="ADAL" clId="{1C3CF71F-A150-4F7F-8E9D-2D54B27C9E3A}" dt="2023-04-03T05:25:59.283" v="0"/>
        <pc:sldMkLst>
          <pc:docMk/>
          <pc:sldMk cId="1063985533" sldId="669"/>
        </pc:sldMkLst>
      </pc:sldChg>
      <pc:sldChg chg="add">
        <pc:chgData name="Matthieu De Mari" userId="dfb708c9-d8dc-439f-9a3b-c772bf4a311c" providerId="ADAL" clId="{1C3CF71F-A150-4F7F-8E9D-2D54B27C9E3A}" dt="2023-04-03T05:25:59.283" v="0"/>
        <pc:sldMkLst>
          <pc:docMk/>
          <pc:sldMk cId="3002271023" sldId="670"/>
        </pc:sldMkLst>
      </pc:sldChg>
      <pc:sldChg chg="add">
        <pc:chgData name="Matthieu De Mari" userId="dfb708c9-d8dc-439f-9a3b-c772bf4a311c" providerId="ADAL" clId="{1C3CF71F-A150-4F7F-8E9D-2D54B27C9E3A}" dt="2023-04-03T05:25:59.283" v="0"/>
        <pc:sldMkLst>
          <pc:docMk/>
          <pc:sldMk cId="278028184" sldId="671"/>
        </pc:sldMkLst>
      </pc:sldChg>
      <pc:sldChg chg="add">
        <pc:chgData name="Matthieu De Mari" userId="dfb708c9-d8dc-439f-9a3b-c772bf4a311c" providerId="ADAL" clId="{1C3CF71F-A150-4F7F-8E9D-2D54B27C9E3A}" dt="2023-04-03T05:25:59.283" v="0"/>
        <pc:sldMkLst>
          <pc:docMk/>
          <pc:sldMk cId="3241301084" sldId="672"/>
        </pc:sldMkLst>
      </pc:sldChg>
      <pc:sldChg chg="add">
        <pc:chgData name="Matthieu De Mari" userId="dfb708c9-d8dc-439f-9a3b-c772bf4a311c" providerId="ADAL" clId="{1C3CF71F-A150-4F7F-8E9D-2D54B27C9E3A}" dt="2023-04-03T05:25:59.283" v="0"/>
        <pc:sldMkLst>
          <pc:docMk/>
          <pc:sldMk cId="4015266761" sldId="673"/>
        </pc:sldMkLst>
      </pc:sldChg>
      <pc:sldChg chg="add">
        <pc:chgData name="Matthieu De Mari" userId="dfb708c9-d8dc-439f-9a3b-c772bf4a311c" providerId="ADAL" clId="{1C3CF71F-A150-4F7F-8E9D-2D54B27C9E3A}" dt="2023-04-03T05:25:59.283" v="0"/>
        <pc:sldMkLst>
          <pc:docMk/>
          <pc:sldMk cId="4136466441" sldId="674"/>
        </pc:sldMkLst>
      </pc:sldChg>
      <pc:sldChg chg="add">
        <pc:chgData name="Matthieu De Mari" userId="dfb708c9-d8dc-439f-9a3b-c772bf4a311c" providerId="ADAL" clId="{1C3CF71F-A150-4F7F-8E9D-2D54B27C9E3A}" dt="2023-04-03T05:25:59.283" v="0"/>
        <pc:sldMkLst>
          <pc:docMk/>
          <pc:sldMk cId="2421120945" sldId="675"/>
        </pc:sldMkLst>
      </pc:sldChg>
      <pc:sldChg chg="add">
        <pc:chgData name="Matthieu De Mari" userId="dfb708c9-d8dc-439f-9a3b-c772bf4a311c" providerId="ADAL" clId="{1C3CF71F-A150-4F7F-8E9D-2D54B27C9E3A}" dt="2023-04-03T05:25:59.283" v="0"/>
        <pc:sldMkLst>
          <pc:docMk/>
          <pc:sldMk cId="2006486705" sldId="676"/>
        </pc:sldMkLst>
      </pc:sldChg>
      <pc:sldChg chg="modSp add mod">
        <pc:chgData name="Matthieu De Mari" userId="dfb708c9-d8dc-439f-9a3b-c772bf4a311c" providerId="ADAL" clId="{1C3CF71F-A150-4F7F-8E9D-2D54B27C9E3A}" dt="2023-04-03T05:27:17.172" v="13" actId="20577"/>
        <pc:sldMkLst>
          <pc:docMk/>
          <pc:sldMk cId="3985725824" sldId="677"/>
        </pc:sldMkLst>
        <pc:spChg chg="mod">
          <ac:chgData name="Matthieu De Mari" userId="dfb708c9-d8dc-439f-9a3b-c772bf4a311c" providerId="ADAL" clId="{1C3CF71F-A150-4F7F-8E9D-2D54B27C9E3A}" dt="2023-04-03T05:27:17.172" v="13" actId="20577"/>
          <ac:spMkLst>
            <pc:docMk/>
            <pc:sldMk cId="3985725824" sldId="677"/>
            <ac:spMk id="3" creationId="{24EDD940-994B-4ED4-AB42-F511E13B796D}"/>
          </ac:spMkLst>
        </pc:spChg>
      </pc:sldChg>
      <pc:sldChg chg="add">
        <pc:chgData name="Matthieu De Mari" userId="dfb708c9-d8dc-439f-9a3b-c772bf4a311c" providerId="ADAL" clId="{1C3CF71F-A150-4F7F-8E9D-2D54B27C9E3A}" dt="2023-04-03T05:25:59.283" v="0"/>
        <pc:sldMkLst>
          <pc:docMk/>
          <pc:sldMk cId="2758040485" sldId="678"/>
        </pc:sldMkLst>
      </pc:sldChg>
      <pc:sldChg chg="add">
        <pc:chgData name="Matthieu De Mari" userId="dfb708c9-d8dc-439f-9a3b-c772bf4a311c" providerId="ADAL" clId="{1C3CF71F-A150-4F7F-8E9D-2D54B27C9E3A}" dt="2023-04-03T05:25:59.283" v="0"/>
        <pc:sldMkLst>
          <pc:docMk/>
          <pc:sldMk cId="2017719165" sldId="679"/>
        </pc:sldMkLst>
      </pc:sldChg>
      <pc:sldChg chg="modSp add mod">
        <pc:chgData name="Matthieu De Mari" userId="dfb708c9-d8dc-439f-9a3b-c772bf4a311c" providerId="ADAL" clId="{1C3CF71F-A150-4F7F-8E9D-2D54B27C9E3A}" dt="2023-04-03T05:29:34.138" v="184" actId="207"/>
        <pc:sldMkLst>
          <pc:docMk/>
          <pc:sldMk cId="1295920255" sldId="680"/>
        </pc:sldMkLst>
        <pc:spChg chg="mod">
          <ac:chgData name="Matthieu De Mari" userId="dfb708c9-d8dc-439f-9a3b-c772bf4a311c" providerId="ADAL" clId="{1C3CF71F-A150-4F7F-8E9D-2D54B27C9E3A}" dt="2023-04-03T05:29:34.138" v="184" actId="207"/>
          <ac:spMkLst>
            <pc:docMk/>
            <pc:sldMk cId="1295920255" sldId="680"/>
            <ac:spMk id="3" creationId="{299326E3-5414-420F-A39D-AE22F93ACBA7}"/>
          </ac:spMkLst>
        </pc:spChg>
      </pc:sldChg>
      <pc:sldChg chg="modSp new mod">
        <pc:chgData name="Matthieu De Mari" userId="dfb708c9-d8dc-439f-9a3b-c772bf4a311c" providerId="ADAL" clId="{1C3CF71F-A150-4F7F-8E9D-2D54B27C9E3A}" dt="2023-04-03T07:50:13.289" v="424" actId="20577"/>
        <pc:sldMkLst>
          <pc:docMk/>
          <pc:sldMk cId="55272946" sldId="681"/>
        </pc:sldMkLst>
        <pc:spChg chg="mod">
          <ac:chgData name="Matthieu De Mari" userId="dfb708c9-d8dc-439f-9a3b-c772bf4a311c" providerId="ADAL" clId="{1C3CF71F-A150-4F7F-8E9D-2D54B27C9E3A}" dt="2023-04-03T05:33:48.876" v="248" actId="20577"/>
          <ac:spMkLst>
            <pc:docMk/>
            <pc:sldMk cId="55272946" sldId="681"/>
            <ac:spMk id="2" creationId="{998FF80D-1C6F-1316-AA28-802813B89D2B}"/>
          </ac:spMkLst>
        </pc:spChg>
        <pc:spChg chg="mod">
          <ac:chgData name="Matthieu De Mari" userId="dfb708c9-d8dc-439f-9a3b-c772bf4a311c" providerId="ADAL" clId="{1C3CF71F-A150-4F7F-8E9D-2D54B27C9E3A}" dt="2023-04-03T07:50:13.289" v="424" actId="20577"/>
          <ac:spMkLst>
            <pc:docMk/>
            <pc:sldMk cId="55272946" sldId="681"/>
            <ac:spMk id="3" creationId="{1ACF0757-D88E-2603-9167-161BF9C0A94B}"/>
          </ac:spMkLst>
        </pc:spChg>
      </pc:sldChg>
      <pc:sldChg chg="add del">
        <pc:chgData name="Matthieu De Mari" userId="dfb708c9-d8dc-439f-9a3b-c772bf4a311c" providerId="ADAL" clId="{1C3CF71F-A150-4F7F-8E9D-2D54B27C9E3A}" dt="2023-04-03T05:26:13.631" v="3" actId="47"/>
        <pc:sldMkLst>
          <pc:docMk/>
          <pc:sldMk cId="707497519" sldId="694"/>
        </pc:sldMkLst>
      </pc:sldChg>
    </pc:docChg>
  </pc:docChgLst>
  <pc:docChgLst>
    <pc:chgData name="Matthieu De Mari" userId="dfb708c9-d8dc-439f-9a3b-c772bf4a311c" providerId="ADAL" clId="{8442EF89-4FC3-4551-B8A6-A4179790B0F4}"/>
    <pc:docChg chg="undo custSel mod modSld modMainMaster">
      <pc:chgData name="Matthieu De Mari" userId="dfb708c9-d8dc-439f-9a3b-c772bf4a311c" providerId="ADAL" clId="{8442EF89-4FC3-4551-B8A6-A4179790B0F4}" dt="2022-10-31T05:55:19.216" v="239" actId="20577"/>
      <pc:docMkLst>
        <pc:docMk/>
      </pc:docMkLst>
      <pc:sldChg chg="modSp mod">
        <pc:chgData name="Matthieu De Mari" userId="dfb708c9-d8dc-439f-9a3b-c772bf4a311c" providerId="ADAL" clId="{8442EF89-4FC3-4551-B8A6-A4179790B0F4}" dt="2022-10-31T05:55:19.216" v="239" actId="20577"/>
        <pc:sldMkLst>
          <pc:docMk/>
          <pc:sldMk cId="1040156172" sldId="377"/>
        </pc:sldMkLst>
        <pc:spChg chg="mod">
          <ac:chgData name="Matthieu De Mari" userId="dfb708c9-d8dc-439f-9a3b-c772bf4a311c" providerId="ADAL" clId="{8442EF89-4FC3-4551-B8A6-A4179790B0F4}" dt="2022-10-31T05:55:19.216" v="239" actId="20577"/>
          <ac:spMkLst>
            <pc:docMk/>
            <pc:sldMk cId="1040156172" sldId="377"/>
            <ac:spMk id="3" creationId="{816ABDE1-A047-4B53-92F2-67282914DD77}"/>
          </ac:spMkLst>
        </pc:spChg>
      </pc:sldChg>
      <pc:sldChg chg="modSp mod">
        <pc:chgData name="Matthieu De Mari" userId="dfb708c9-d8dc-439f-9a3b-c772bf4a311c" providerId="ADAL" clId="{8442EF89-4FC3-4551-B8A6-A4179790B0F4}" dt="2022-10-31T05:45:28.901" v="235" actId="113"/>
        <pc:sldMkLst>
          <pc:docMk/>
          <pc:sldMk cId="1996190332" sldId="535"/>
        </pc:sldMkLst>
        <pc:spChg chg="mod">
          <ac:chgData name="Matthieu De Mari" userId="dfb708c9-d8dc-439f-9a3b-c772bf4a311c" providerId="ADAL" clId="{8442EF89-4FC3-4551-B8A6-A4179790B0F4}" dt="2022-10-31T05:45:28.901" v="235" actId="113"/>
          <ac:spMkLst>
            <pc:docMk/>
            <pc:sldMk cId="1996190332" sldId="535"/>
            <ac:spMk id="3" creationId="{BC78C647-9BF9-4C00-A1C6-907660028ADE}"/>
          </ac:spMkLst>
        </pc:spChg>
      </pc:sldChg>
      <pc:sldChg chg="modSp mod">
        <pc:chgData name="Matthieu De Mari" userId="dfb708c9-d8dc-439f-9a3b-c772bf4a311c" providerId="ADAL" clId="{8442EF89-4FC3-4551-B8A6-A4179790B0F4}" dt="2022-10-31T05:45:31.080" v="236" actId="113"/>
        <pc:sldMkLst>
          <pc:docMk/>
          <pc:sldMk cId="244511625" sldId="537"/>
        </pc:sldMkLst>
        <pc:spChg chg="mod">
          <ac:chgData name="Matthieu De Mari" userId="dfb708c9-d8dc-439f-9a3b-c772bf4a311c" providerId="ADAL" clId="{8442EF89-4FC3-4551-B8A6-A4179790B0F4}" dt="2022-10-31T05:45:31.080" v="236" actId="113"/>
          <ac:spMkLst>
            <pc:docMk/>
            <pc:sldMk cId="244511625" sldId="537"/>
            <ac:spMk id="3" creationId="{BC78C647-9BF9-4C00-A1C6-907660028ADE}"/>
          </ac:spMkLst>
        </pc:spChg>
      </pc:sldChg>
      <pc:sldChg chg="addSp delSp modSp mod">
        <pc:chgData name="Matthieu De Mari" userId="dfb708c9-d8dc-439f-9a3b-c772bf4a311c" providerId="ADAL" clId="{8442EF89-4FC3-4551-B8A6-A4179790B0F4}" dt="2022-10-31T05:40:32.067" v="93"/>
        <pc:sldMkLst>
          <pc:docMk/>
          <pc:sldMk cId="124480131" sldId="574"/>
        </pc:sldMkLst>
        <pc:spChg chg="del">
          <ac:chgData name="Matthieu De Mari" userId="dfb708c9-d8dc-439f-9a3b-c772bf4a311c" providerId="ADAL" clId="{8442EF89-4FC3-4551-B8A6-A4179790B0F4}" dt="2022-10-31T05:40:30.250" v="91" actId="478"/>
          <ac:spMkLst>
            <pc:docMk/>
            <pc:sldMk cId="124480131" sldId="574"/>
            <ac:spMk id="4" creationId="{ABD88AC3-25BE-474D-A283-1E90426E3DAA}"/>
          </ac:spMkLst>
        </pc:spChg>
        <pc:spChg chg="add del mod">
          <ac:chgData name="Matthieu De Mari" userId="dfb708c9-d8dc-439f-9a3b-c772bf4a311c" providerId="ADAL" clId="{8442EF89-4FC3-4551-B8A6-A4179790B0F4}" dt="2022-10-31T05:40:31.807" v="92" actId="478"/>
          <ac:spMkLst>
            <pc:docMk/>
            <pc:sldMk cId="124480131" sldId="574"/>
            <ac:spMk id="7" creationId="{142DDA91-7A30-B5C4-8B43-760C90D869F9}"/>
          </ac:spMkLst>
        </pc:spChg>
        <pc:spChg chg="add mod">
          <ac:chgData name="Matthieu De Mari" userId="dfb708c9-d8dc-439f-9a3b-c772bf4a311c" providerId="ADAL" clId="{8442EF89-4FC3-4551-B8A6-A4179790B0F4}" dt="2022-10-31T05:40:32.067" v="93"/>
          <ac:spMkLst>
            <pc:docMk/>
            <pc:sldMk cId="124480131" sldId="574"/>
            <ac:spMk id="8" creationId="{1737073E-BD2C-F8C8-437D-02E92BB63759}"/>
          </ac:spMkLst>
        </pc:spChg>
      </pc:sldChg>
      <pc:sldChg chg="modSp mod">
        <pc:chgData name="Matthieu De Mari" userId="dfb708c9-d8dc-439f-9a3b-c772bf4a311c" providerId="ADAL" clId="{8442EF89-4FC3-4551-B8A6-A4179790B0F4}" dt="2022-10-31T05:40:11.954" v="84" actId="14100"/>
        <pc:sldMkLst>
          <pc:docMk/>
          <pc:sldMk cId="1808545269" sldId="575"/>
        </pc:sldMkLst>
        <pc:spChg chg="mod">
          <ac:chgData name="Matthieu De Mari" userId="dfb708c9-d8dc-439f-9a3b-c772bf4a311c" providerId="ADAL" clId="{8442EF89-4FC3-4551-B8A6-A4179790B0F4}" dt="2022-10-31T05:40:11.954" v="84" actId="14100"/>
          <ac:spMkLst>
            <pc:docMk/>
            <pc:sldMk cId="1808545269" sldId="575"/>
            <ac:spMk id="4" creationId="{ABD88AC3-25BE-474D-A283-1E90426E3DAA}"/>
          </ac:spMkLst>
        </pc:spChg>
        <pc:picChg chg="mod">
          <ac:chgData name="Matthieu De Mari" userId="dfb708c9-d8dc-439f-9a3b-c772bf4a311c" providerId="ADAL" clId="{8442EF89-4FC3-4551-B8A6-A4179790B0F4}" dt="2022-10-31T05:40:07.010" v="83" actId="1036"/>
          <ac:picMkLst>
            <pc:docMk/>
            <pc:sldMk cId="1808545269" sldId="575"/>
            <ac:picMk id="7" creationId="{2EEFF9C5-1FE5-44B1-8873-15FC6BC173D6}"/>
          </ac:picMkLst>
        </pc:picChg>
      </pc:sldChg>
      <pc:sldChg chg="addSp delSp modSp mod">
        <pc:chgData name="Matthieu De Mari" userId="dfb708c9-d8dc-439f-9a3b-c772bf4a311c" providerId="ADAL" clId="{8442EF89-4FC3-4551-B8A6-A4179790B0F4}" dt="2022-10-31T05:40:26.492" v="90"/>
        <pc:sldMkLst>
          <pc:docMk/>
          <pc:sldMk cId="2543801564" sldId="576"/>
        </pc:sldMkLst>
        <pc:spChg chg="del">
          <ac:chgData name="Matthieu De Mari" userId="dfb708c9-d8dc-439f-9a3b-c772bf4a311c" providerId="ADAL" clId="{8442EF89-4FC3-4551-B8A6-A4179790B0F4}" dt="2022-10-31T05:40:22.273" v="88" actId="478"/>
          <ac:spMkLst>
            <pc:docMk/>
            <pc:sldMk cId="2543801564" sldId="576"/>
            <ac:spMk id="4" creationId="{ABD88AC3-25BE-474D-A283-1E90426E3DAA}"/>
          </ac:spMkLst>
        </pc:spChg>
        <pc:spChg chg="add del mod">
          <ac:chgData name="Matthieu De Mari" userId="dfb708c9-d8dc-439f-9a3b-c772bf4a311c" providerId="ADAL" clId="{8442EF89-4FC3-4551-B8A6-A4179790B0F4}" dt="2022-10-31T05:40:26.104" v="89" actId="478"/>
          <ac:spMkLst>
            <pc:docMk/>
            <pc:sldMk cId="2543801564" sldId="576"/>
            <ac:spMk id="6" creationId="{5DBA1751-768D-82AF-DC5C-6990B39F898E}"/>
          </ac:spMkLst>
        </pc:spChg>
        <pc:spChg chg="add mod">
          <ac:chgData name="Matthieu De Mari" userId="dfb708c9-d8dc-439f-9a3b-c772bf4a311c" providerId="ADAL" clId="{8442EF89-4FC3-4551-B8A6-A4179790B0F4}" dt="2022-10-31T05:40:26.492" v="90"/>
          <ac:spMkLst>
            <pc:docMk/>
            <pc:sldMk cId="2543801564" sldId="576"/>
            <ac:spMk id="9" creationId="{BC4EE62F-8684-DF88-7725-FDB354746828}"/>
          </ac:spMkLst>
        </pc:spChg>
      </pc:sldChg>
      <pc:sldChg chg="addSp delSp modSp mod">
        <pc:chgData name="Matthieu De Mari" userId="dfb708c9-d8dc-439f-9a3b-c772bf4a311c" providerId="ADAL" clId="{8442EF89-4FC3-4551-B8A6-A4179790B0F4}" dt="2022-10-31T05:40:18.624" v="87"/>
        <pc:sldMkLst>
          <pc:docMk/>
          <pc:sldMk cId="2796165928" sldId="577"/>
        </pc:sldMkLst>
        <pc:spChg chg="del">
          <ac:chgData name="Matthieu De Mari" userId="dfb708c9-d8dc-439f-9a3b-c772bf4a311c" providerId="ADAL" clId="{8442EF89-4FC3-4551-B8A6-A4179790B0F4}" dt="2022-10-31T05:40:16.611" v="85" actId="478"/>
          <ac:spMkLst>
            <pc:docMk/>
            <pc:sldMk cId="2796165928" sldId="577"/>
            <ac:spMk id="4" creationId="{ABD88AC3-25BE-474D-A283-1E90426E3DAA}"/>
          </ac:spMkLst>
        </pc:spChg>
        <pc:spChg chg="add del mod">
          <ac:chgData name="Matthieu De Mari" userId="dfb708c9-d8dc-439f-9a3b-c772bf4a311c" providerId="ADAL" clId="{8442EF89-4FC3-4551-B8A6-A4179790B0F4}" dt="2022-10-31T05:40:18.350" v="86" actId="478"/>
          <ac:spMkLst>
            <pc:docMk/>
            <pc:sldMk cId="2796165928" sldId="577"/>
            <ac:spMk id="10" creationId="{032BC660-404A-F405-B6E3-08B48CCFAD26}"/>
          </ac:spMkLst>
        </pc:spChg>
        <pc:spChg chg="add mod">
          <ac:chgData name="Matthieu De Mari" userId="dfb708c9-d8dc-439f-9a3b-c772bf4a311c" providerId="ADAL" clId="{8442EF89-4FC3-4551-B8A6-A4179790B0F4}" dt="2022-10-31T05:40:18.624" v="87"/>
          <ac:spMkLst>
            <pc:docMk/>
            <pc:sldMk cId="2796165928" sldId="577"/>
            <ac:spMk id="11" creationId="{43A0ACDE-BB4E-4777-EB74-E2CD1EB1645C}"/>
          </ac:spMkLst>
        </pc:spChg>
      </pc:sldChg>
      <pc:sldChg chg="modSp mod">
        <pc:chgData name="Matthieu De Mari" userId="dfb708c9-d8dc-439f-9a3b-c772bf4a311c" providerId="ADAL" clId="{8442EF89-4FC3-4551-B8A6-A4179790B0F4}" dt="2022-10-31T05:39:48.846" v="51" actId="20577"/>
        <pc:sldMkLst>
          <pc:docMk/>
          <pc:sldMk cId="2048622479" sldId="578"/>
        </pc:sldMkLst>
        <pc:spChg chg="mod">
          <ac:chgData name="Matthieu De Mari" userId="dfb708c9-d8dc-439f-9a3b-c772bf4a311c" providerId="ADAL" clId="{8442EF89-4FC3-4551-B8A6-A4179790B0F4}" dt="2022-10-31T05:39:48.846" v="51" actId="20577"/>
          <ac:spMkLst>
            <pc:docMk/>
            <pc:sldMk cId="2048622479" sldId="578"/>
            <ac:spMk id="4" creationId="{ABD88AC3-25BE-474D-A283-1E90426E3DAA}"/>
          </ac:spMkLst>
        </pc:spChg>
      </pc:sldChg>
      <pc:sldChg chg="modSp mod">
        <pc:chgData name="Matthieu De Mari" userId="dfb708c9-d8dc-439f-9a3b-c772bf4a311c" providerId="ADAL" clId="{8442EF89-4FC3-4551-B8A6-A4179790B0F4}" dt="2022-10-31T05:41:22.692" v="122"/>
        <pc:sldMkLst>
          <pc:docMk/>
          <pc:sldMk cId="1749337622" sldId="580"/>
        </pc:sldMkLst>
        <pc:spChg chg="mod">
          <ac:chgData name="Matthieu De Mari" userId="dfb708c9-d8dc-439f-9a3b-c772bf4a311c" providerId="ADAL" clId="{8442EF89-4FC3-4551-B8A6-A4179790B0F4}" dt="2022-10-31T05:41:22.692" v="122"/>
          <ac:spMkLst>
            <pc:docMk/>
            <pc:sldMk cId="1749337622" sldId="580"/>
            <ac:spMk id="4" creationId="{45EE4F2E-4D27-4456-BB5E-AAC2BF395E47}"/>
          </ac:spMkLst>
        </pc:spChg>
      </pc:sldChg>
      <pc:sldChg chg="modSp mod">
        <pc:chgData name="Matthieu De Mari" userId="dfb708c9-d8dc-439f-9a3b-c772bf4a311c" providerId="ADAL" clId="{8442EF89-4FC3-4551-B8A6-A4179790B0F4}" dt="2022-10-31T05:41:17.786" v="121" actId="20577"/>
        <pc:sldMkLst>
          <pc:docMk/>
          <pc:sldMk cId="3728973502" sldId="582"/>
        </pc:sldMkLst>
        <pc:spChg chg="mod">
          <ac:chgData name="Matthieu De Mari" userId="dfb708c9-d8dc-439f-9a3b-c772bf4a311c" providerId="ADAL" clId="{8442EF89-4FC3-4551-B8A6-A4179790B0F4}" dt="2022-10-31T05:41:17.786" v="121" actId="20577"/>
          <ac:spMkLst>
            <pc:docMk/>
            <pc:sldMk cId="3728973502" sldId="582"/>
            <ac:spMk id="4" creationId="{45EE4F2E-4D27-4456-BB5E-AAC2BF395E47}"/>
          </ac:spMkLst>
        </pc:spChg>
      </pc:sldChg>
      <pc:sldChg chg="modSp mod">
        <pc:chgData name="Matthieu De Mari" userId="dfb708c9-d8dc-439f-9a3b-c772bf4a311c" providerId="ADAL" clId="{8442EF89-4FC3-4551-B8A6-A4179790B0F4}" dt="2022-10-31T05:44:01.977" v="189" actId="114"/>
        <pc:sldMkLst>
          <pc:docMk/>
          <pc:sldMk cId="3679996451" sldId="592"/>
        </pc:sldMkLst>
        <pc:spChg chg="mod">
          <ac:chgData name="Matthieu De Mari" userId="dfb708c9-d8dc-439f-9a3b-c772bf4a311c" providerId="ADAL" clId="{8442EF89-4FC3-4551-B8A6-A4179790B0F4}" dt="2022-10-31T05:44:01.977" v="189" actId="114"/>
          <ac:spMkLst>
            <pc:docMk/>
            <pc:sldMk cId="3679996451" sldId="592"/>
            <ac:spMk id="3" creationId="{DC93BAC5-2CAA-457D-8C82-452B814744F3}"/>
          </ac:spMkLst>
        </pc:spChg>
      </pc:sldChg>
      <pc:sldChg chg="addSp delSp modSp mod">
        <pc:chgData name="Matthieu De Mari" userId="dfb708c9-d8dc-439f-9a3b-c772bf4a311c" providerId="ADAL" clId="{8442EF89-4FC3-4551-B8A6-A4179790B0F4}" dt="2022-10-31T05:43:57.179" v="188" actId="114"/>
        <pc:sldMkLst>
          <pc:docMk/>
          <pc:sldMk cId="939904544" sldId="593"/>
        </pc:sldMkLst>
        <pc:spChg chg="del mod">
          <ac:chgData name="Matthieu De Mari" userId="dfb708c9-d8dc-439f-9a3b-c772bf4a311c" providerId="ADAL" clId="{8442EF89-4FC3-4551-B8A6-A4179790B0F4}" dt="2022-10-31T05:43:43.375" v="182" actId="478"/>
          <ac:spMkLst>
            <pc:docMk/>
            <pc:sldMk cId="939904544" sldId="593"/>
            <ac:spMk id="3" creationId="{DC93BAC5-2CAA-457D-8C82-452B814744F3}"/>
          </ac:spMkLst>
        </pc:spChg>
        <pc:spChg chg="add del mod">
          <ac:chgData name="Matthieu De Mari" userId="dfb708c9-d8dc-439f-9a3b-c772bf4a311c" providerId="ADAL" clId="{8442EF89-4FC3-4551-B8A6-A4179790B0F4}" dt="2022-10-31T05:43:45.479" v="183" actId="478"/>
          <ac:spMkLst>
            <pc:docMk/>
            <pc:sldMk cId="939904544" sldId="593"/>
            <ac:spMk id="5" creationId="{128AC4F3-26E2-0CA3-EEBE-B7F39C28F3CA}"/>
          </ac:spMkLst>
        </pc:spChg>
        <pc:spChg chg="add mod">
          <ac:chgData name="Matthieu De Mari" userId="dfb708c9-d8dc-439f-9a3b-c772bf4a311c" providerId="ADAL" clId="{8442EF89-4FC3-4551-B8A6-A4179790B0F4}" dt="2022-10-31T05:43:57.179" v="188" actId="114"/>
          <ac:spMkLst>
            <pc:docMk/>
            <pc:sldMk cId="939904544" sldId="593"/>
            <ac:spMk id="6" creationId="{C1114BCD-4E3F-E548-ADD7-82871E5CEC40}"/>
          </ac:spMkLst>
        </pc:spChg>
      </pc:sldChg>
      <pc:sldChg chg="modSp">
        <pc:chgData name="Matthieu De Mari" userId="dfb708c9-d8dc-439f-9a3b-c772bf4a311c" providerId="ADAL" clId="{8442EF89-4FC3-4551-B8A6-A4179790B0F4}" dt="2022-10-31T05:44:24.328" v="196" actId="20577"/>
        <pc:sldMkLst>
          <pc:docMk/>
          <pc:sldMk cId="3159996535" sldId="600"/>
        </pc:sldMkLst>
        <pc:spChg chg="mod">
          <ac:chgData name="Matthieu De Mari" userId="dfb708c9-d8dc-439f-9a3b-c772bf4a311c" providerId="ADAL" clId="{8442EF89-4FC3-4551-B8A6-A4179790B0F4}" dt="2022-10-31T05:44:24.328" v="196" actId="20577"/>
          <ac:spMkLst>
            <pc:docMk/>
            <pc:sldMk cId="3159996535" sldId="600"/>
            <ac:spMk id="6" creationId="{2B7C7576-CCA5-43A2-985A-E2658DC6087F}"/>
          </ac:spMkLst>
        </pc:spChg>
      </pc:sldChg>
      <pc:sldChg chg="modSp mod">
        <pc:chgData name="Matthieu De Mari" userId="dfb708c9-d8dc-439f-9a3b-c772bf4a311c" providerId="ADAL" clId="{8442EF89-4FC3-4551-B8A6-A4179790B0F4}" dt="2022-10-31T05:45:11.639" v="233" actId="20577"/>
        <pc:sldMkLst>
          <pc:docMk/>
          <pc:sldMk cId="1734242267" sldId="609"/>
        </pc:sldMkLst>
        <pc:spChg chg="mod">
          <ac:chgData name="Matthieu De Mari" userId="dfb708c9-d8dc-439f-9a3b-c772bf4a311c" providerId="ADAL" clId="{8442EF89-4FC3-4551-B8A6-A4179790B0F4}" dt="2022-10-31T05:45:11.639" v="233" actId="20577"/>
          <ac:spMkLst>
            <pc:docMk/>
            <pc:sldMk cId="1734242267" sldId="609"/>
            <ac:spMk id="3" creationId="{25CF774C-4284-4581-9E63-3E8A8D9A9BBF}"/>
          </ac:spMkLst>
        </pc:spChg>
      </pc:sldChg>
      <pc:sldChg chg="modSp mod">
        <pc:chgData name="Matthieu De Mari" userId="dfb708c9-d8dc-439f-9a3b-c772bf4a311c" providerId="ADAL" clId="{8442EF89-4FC3-4551-B8A6-A4179790B0F4}" dt="2022-10-31T05:45:21.081" v="234" actId="33524"/>
        <pc:sldMkLst>
          <pc:docMk/>
          <pc:sldMk cId="1517182271" sldId="612"/>
        </pc:sldMkLst>
        <pc:spChg chg="mod">
          <ac:chgData name="Matthieu De Mari" userId="dfb708c9-d8dc-439f-9a3b-c772bf4a311c" providerId="ADAL" clId="{8442EF89-4FC3-4551-B8A6-A4179790B0F4}" dt="2022-10-31T05:45:21.081" v="234" actId="33524"/>
          <ac:spMkLst>
            <pc:docMk/>
            <pc:sldMk cId="1517182271" sldId="612"/>
            <ac:spMk id="9" creationId="{0210E3DC-2EE7-46E3-96F4-571D91B22009}"/>
          </ac:spMkLst>
        </pc:spChg>
      </pc:sldChg>
      <pc:sldChg chg="modSp mod">
        <pc:chgData name="Matthieu De Mari" userId="dfb708c9-d8dc-439f-9a3b-c772bf4a311c" providerId="ADAL" clId="{8442EF89-4FC3-4551-B8A6-A4179790B0F4}" dt="2022-10-31T05:42:58.060" v="174" actId="20577"/>
        <pc:sldMkLst>
          <pc:docMk/>
          <pc:sldMk cId="467670258" sldId="620"/>
        </pc:sldMkLst>
        <pc:spChg chg="mod">
          <ac:chgData name="Matthieu De Mari" userId="dfb708c9-d8dc-439f-9a3b-c772bf4a311c" providerId="ADAL" clId="{8442EF89-4FC3-4551-B8A6-A4179790B0F4}" dt="2022-10-31T05:42:58.060" v="174" actId="20577"/>
          <ac:spMkLst>
            <pc:docMk/>
            <pc:sldMk cId="467670258" sldId="620"/>
            <ac:spMk id="3" creationId="{C71C8DD6-14D1-44DF-9843-EFEDF44E39A2}"/>
          </ac:spMkLst>
        </pc:spChg>
      </pc:sldChg>
      <pc:sldMasterChg chg="addSp mod">
        <pc:chgData name="Matthieu De Mari" userId="dfb708c9-d8dc-439f-9a3b-c772bf4a311c" providerId="ADAL" clId="{8442EF89-4FC3-4551-B8A6-A4179790B0F4}" dt="2022-10-31T05:39:08.596" v="0" actId="33475"/>
        <pc:sldMasterMkLst>
          <pc:docMk/>
          <pc:sldMasterMk cId="2168708284" sldId="2147483648"/>
        </pc:sldMasterMkLst>
        <pc:spChg chg="add">
          <ac:chgData name="Matthieu De Mari" userId="dfb708c9-d8dc-439f-9a3b-c772bf4a311c" providerId="ADAL" clId="{8442EF89-4FC3-4551-B8A6-A4179790B0F4}" dt="2022-10-31T05:39:08.596" v="0" actId="33475"/>
          <ac:spMkLst>
            <pc:docMk/>
            <pc:sldMasterMk cId="2168708284" sldId="2147483648"/>
            <ac:spMk id="9" creationId="{49539F3C-51E1-E9A5-3254-8977BBEA5105}"/>
          </ac:spMkLst>
        </pc:spChg>
        <pc:spChg chg="add">
          <ac:chgData name="Matthieu De Mari" userId="dfb708c9-d8dc-439f-9a3b-c772bf4a311c" providerId="ADAL" clId="{8442EF89-4FC3-4551-B8A6-A4179790B0F4}" dt="2022-10-31T05:39:08.596" v="0" actId="33475"/>
          <ac:spMkLst>
            <pc:docMk/>
            <pc:sldMasterMk cId="2168708284" sldId="2147483648"/>
            <ac:spMk id="10" creationId="{15A27FC1-5789-6CB6-FF31-59A3311F4711}"/>
          </ac:spMkLst>
        </pc:spChg>
      </pc:sldMasterChg>
    </pc:docChg>
  </pc:docChgLst>
  <pc:docChgLst>
    <pc:chgData name="Matthieu De Mari" userId="dfb708c9-d8dc-439f-9a3b-c772bf4a311c" providerId="ADAL" clId="{AABC7B48-A1C3-420B-8CBF-C9F79FB0E983}"/>
    <pc:docChg chg="modSld">
      <pc:chgData name="Matthieu De Mari" userId="dfb708c9-d8dc-439f-9a3b-c772bf4a311c" providerId="ADAL" clId="{AABC7B48-A1C3-420B-8CBF-C9F79FB0E983}" dt="2023-01-26T07:16:40.120" v="5" actId="20577"/>
      <pc:docMkLst>
        <pc:docMk/>
      </pc:docMkLst>
      <pc:sldChg chg="modSp mod">
        <pc:chgData name="Matthieu De Mari" userId="dfb708c9-d8dc-439f-9a3b-c772bf4a311c" providerId="ADAL" clId="{AABC7B48-A1C3-420B-8CBF-C9F79FB0E983}" dt="2023-01-26T07:16:40.120" v="5" actId="20577"/>
        <pc:sldMkLst>
          <pc:docMk/>
          <pc:sldMk cId="40441892" sldId="628"/>
        </pc:sldMkLst>
        <pc:spChg chg="mod">
          <ac:chgData name="Matthieu De Mari" userId="dfb708c9-d8dc-439f-9a3b-c772bf4a311c" providerId="ADAL" clId="{AABC7B48-A1C3-420B-8CBF-C9F79FB0E983}" dt="2023-01-26T07:16:40.120" v="5" actId="20577"/>
          <ac:spMkLst>
            <pc:docMk/>
            <pc:sldMk cId="40441892" sldId="628"/>
            <ac:spMk id="3" creationId="{224DE418-5082-4DD8-98DA-CBA97730ABB3}"/>
          </ac:spMkLst>
        </pc:spChg>
      </pc:sldChg>
      <pc:sldChg chg="modSp mod">
        <pc:chgData name="Matthieu De Mari" userId="dfb708c9-d8dc-439f-9a3b-c772bf4a311c" providerId="ADAL" clId="{AABC7B48-A1C3-420B-8CBF-C9F79FB0E983}" dt="2023-01-26T07:16:34.678" v="1" actId="21"/>
        <pc:sldMkLst>
          <pc:docMk/>
          <pc:sldMk cId="3462067249" sldId="629"/>
        </pc:sldMkLst>
        <pc:spChg chg="mod">
          <ac:chgData name="Matthieu De Mari" userId="dfb708c9-d8dc-439f-9a3b-c772bf4a311c" providerId="ADAL" clId="{AABC7B48-A1C3-420B-8CBF-C9F79FB0E983}" dt="2023-01-26T07:16:34.678" v="1" actId="21"/>
          <ac:spMkLst>
            <pc:docMk/>
            <pc:sldMk cId="3462067249" sldId="629"/>
            <ac:spMk id="3" creationId="{224DE418-5082-4DD8-98DA-CBA97730ABB3}"/>
          </ac:spMkLst>
        </pc:spChg>
      </pc:sldChg>
    </pc:docChg>
  </pc:docChgLst>
  <pc:docChgLst>
    <pc:chgData name="Matthieu De Mari" userId="dfb708c9-d8dc-439f-9a3b-c772bf4a311c" providerId="ADAL" clId="{8552C424-5E26-4255-9347-C9A126B6068E}"/>
    <pc:docChg chg="custSel addSld delSld modSld delSection modSection">
      <pc:chgData name="Matthieu De Mari" userId="dfb708c9-d8dc-439f-9a3b-c772bf4a311c" providerId="ADAL" clId="{8552C424-5E26-4255-9347-C9A126B6068E}" dt="2023-02-26T10:58:17.811" v="92" actId="20577"/>
      <pc:docMkLst>
        <pc:docMk/>
      </pc:docMkLst>
      <pc:sldChg chg="del">
        <pc:chgData name="Matthieu De Mari" userId="dfb708c9-d8dc-439f-9a3b-c772bf4a311c" providerId="ADAL" clId="{8552C424-5E26-4255-9347-C9A126B6068E}" dt="2023-02-26T10:57:13.664" v="38" actId="47"/>
        <pc:sldMkLst>
          <pc:docMk/>
          <pc:sldMk cId="3442501962" sldId="257"/>
        </pc:sldMkLst>
      </pc:sldChg>
      <pc:sldChg chg="modSp mod">
        <pc:chgData name="Matthieu De Mari" userId="dfb708c9-d8dc-439f-9a3b-c772bf4a311c" providerId="ADAL" clId="{8552C424-5E26-4255-9347-C9A126B6068E}" dt="2023-02-26T10:57:44.491" v="62" actId="20577"/>
        <pc:sldMkLst>
          <pc:docMk/>
          <pc:sldMk cId="3880949074" sldId="267"/>
        </pc:sldMkLst>
        <pc:spChg chg="mod">
          <ac:chgData name="Matthieu De Mari" userId="dfb708c9-d8dc-439f-9a3b-c772bf4a311c" providerId="ADAL" clId="{8552C424-5E26-4255-9347-C9A126B6068E}" dt="2023-02-26T10:57:44.491" v="62" actId="20577"/>
          <ac:spMkLst>
            <pc:docMk/>
            <pc:sldMk cId="3880949074" sldId="267"/>
            <ac:spMk id="3" creationId="{C71C8DD6-14D1-44DF-9843-EFEDF44E39A2}"/>
          </ac:spMkLst>
        </pc:spChg>
      </pc:sldChg>
      <pc:sldChg chg="del">
        <pc:chgData name="Matthieu De Mari" userId="dfb708c9-d8dc-439f-9a3b-c772bf4a311c" providerId="ADAL" clId="{8552C424-5E26-4255-9347-C9A126B6068E}" dt="2023-02-26T10:57:30.857" v="49" actId="47"/>
        <pc:sldMkLst>
          <pc:docMk/>
          <pc:sldMk cId="1539686779" sldId="316"/>
        </pc:sldMkLst>
      </pc:sldChg>
      <pc:sldChg chg="del">
        <pc:chgData name="Matthieu De Mari" userId="dfb708c9-d8dc-439f-9a3b-c772bf4a311c" providerId="ADAL" clId="{8552C424-5E26-4255-9347-C9A126B6068E}" dt="2023-02-26T10:57:32.866" v="51" actId="47"/>
        <pc:sldMkLst>
          <pc:docMk/>
          <pc:sldMk cId="2965228872" sldId="318"/>
        </pc:sldMkLst>
      </pc:sldChg>
      <pc:sldChg chg="del">
        <pc:chgData name="Matthieu De Mari" userId="dfb708c9-d8dc-439f-9a3b-c772bf4a311c" providerId="ADAL" clId="{8552C424-5E26-4255-9347-C9A126B6068E}" dt="2023-02-26T10:57:32.866" v="51" actId="47"/>
        <pc:sldMkLst>
          <pc:docMk/>
          <pc:sldMk cId="1363621736" sldId="321"/>
        </pc:sldMkLst>
      </pc:sldChg>
      <pc:sldChg chg="del">
        <pc:chgData name="Matthieu De Mari" userId="dfb708c9-d8dc-439f-9a3b-c772bf4a311c" providerId="ADAL" clId="{8552C424-5E26-4255-9347-C9A126B6068E}" dt="2023-02-26T10:57:30.857" v="49" actId="47"/>
        <pc:sldMkLst>
          <pc:docMk/>
          <pc:sldMk cId="1170630519" sldId="323"/>
        </pc:sldMkLst>
      </pc:sldChg>
      <pc:sldChg chg="del">
        <pc:chgData name="Matthieu De Mari" userId="dfb708c9-d8dc-439f-9a3b-c772bf4a311c" providerId="ADAL" clId="{8552C424-5E26-4255-9347-C9A126B6068E}" dt="2023-02-26T10:57:30.857" v="49" actId="47"/>
        <pc:sldMkLst>
          <pc:docMk/>
          <pc:sldMk cId="669783575" sldId="325"/>
        </pc:sldMkLst>
      </pc:sldChg>
      <pc:sldChg chg="del">
        <pc:chgData name="Matthieu De Mari" userId="dfb708c9-d8dc-439f-9a3b-c772bf4a311c" providerId="ADAL" clId="{8552C424-5E26-4255-9347-C9A126B6068E}" dt="2023-02-26T10:57:30.857" v="49" actId="47"/>
        <pc:sldMkLst>
          <pc:docMk/>
          <pc:sldMk cId="1128971870" sldId="326"/>
        </pc:sldMkLst>
      </pc:sldChg>
      <pc:sldChg chg="del">
        <pc:chgData name="Matthieu De Mari" userId="dfb708c9-d8dc-439f-9a3b-c772bf4a311c" providerId="ADAL" clId="{8552C424-5E26-4255-9347-C9A126B6068E}" dt="2023-02-26T10:57:30.857" v="49" actId="47"/>
        <pc:sldMkLst>
          <pc:docMk/>
          <pc:sldMk cId="1158198486" sldId="327"/>
        </pc:sldMkLst>
      </pc:sldChg>
      <pc:sldChg chg="del">
        <pc:chgData name="Matthieu De Mari" userId="dfb708c9-d8dc-439f-9a3b-c772bf4a311c" providerId="ADAL" clId="{8552C424-5E26-4255-9347-C9A126B6068E}" dt="2023-02-26T10:57:32.866" v="51" actId="47"/>
        <pc:sldMkLst>
          <pc:docMk/>
          <pc:sldMk cId="1126752013" sldId="344"/>
        </pc:sldMkLst>
      </pc:sldChg>
      <pc:sldChg chg="del">
        <pc:chgData name="Matthieu De Mari" userId="dfb708c9-d8dc-439f-9a3b-c772bf4a311c" providerId="ADAL" clId="{8552C424-5E26-4255-9347-C9A126B6068E}" dt="2023-02-26T10:57:32.866" v="51" actId="47"/>
        <pc:sldMkLst>
          <pc:docMk/>
          <pc:sldMk cId="3365959053" sldId="345"/>
        </pc:sldMkLst>
      </pc:sldChg>
      <pc:sldChg chg="del">
        <pc:chgData name="Matthieu De Mari" userId="dfb708c9-d8dc-439f-9a3b-c772bf4a311c" providerId="ADAL" clId="{8552C424-5E26-4255-9347-C9A126B6068E}" dt="2023-02-26T10:57:32.866" v="51" actId="47"/>
        <pc:sldMkLst>
          <pc:docMk/>
          <pc:sldMk cId="3440940152" sldId="347"/>
        </pc:sldMkLst>
      </pc:sldChg>
      <pc:sldChg chg="del">
        <pc:chgData name="Matthieu De Mari" userId="dfb708c9-d8dc-439f-9a3b-c772bf4a311c" providerId="ADAL" clId="{8552C424-5E26-4255-9347-C9A126B6068E}" dt="2023-02-26T10:57:32.866" v="51" actId="47"/>
        <pc:sldMkLst>
          <pc:docMk/>
          <pc:sldMk cId="3968452158" sldId="348"/>
        </pc:sldMkLst>
      </pc:sldChg>
      <pc:sldChg chg="del">
        <pc:chgData name="Matthieu De Mari" userId="dfb708c9-d8dc-439f-9a3b-c772bf4a311c" providerId="ADAL" clId="{8552C424-5E26-4255-9347-C9A126B6068E}" dt="2023-02-26T10:57:32.866" v="51" actId="47"/>
        <pc:sldMkLst>
          <pc:docMk/>
          <pc:sldMk cId="2176843658" sldId="349"/>
        </pc:sldMkLst>
      </pc:sldChg>
      <pc:sldChg chg="del">
        <pc:chgData name="Matthieu De Mari" userId="dfb708c9-d8dc-439f-9a3b-c772bf4a311c" providerId="ADAL" clId="{8552C424-5E26-4255-9347-C9A126B6068E}" dt="2023-02-26T10:57:32.866" v="51" actId="47"/>
        <pc:sldMkLst>
          <pc:docMk/>
          <pc:sldMk cId="393211699" sldId="350"/>
        </pc:sldMkLst>
      </pc:sldChg>
      <pc:sldChg chg="del">
        <pc:chgData name="Matthieu De Mari" userId="dfb708c9-d8dc-439f-9a3b-c772bf4a311c" providerId="ADAL" clId="{8552C424-5E26-4255-9347-C9A126B6068E}" dt="2023-02-26T10:57:32.866" v="51" actId="47"/>
        <pc:sldMkLst>
          <pc:docMk/>
          <pc:sldMk cId="423928836" sldId="351"/>
        </pc:sldMkLst>
      </pc:sldChg>
      <pc:sldChg chg="del">
        <pc:chgData name="Matthieu De Mari" userId="dfb708c9-d8dc-439f-9a3b-c772bf4a311c" providerId="ADAL" clId="{8552C424-5E26-4255-9347-C9A126B6068E}" dt="2023-02-26T10:57:32.866" v="51" actId="47"/>
        <pc:sldMkLst>
          <pc:docMk/>
          <pc:sldMk cId="2849726047" sldId="353"/>
        </pc:sldMkLst>
      </pc:sldChg>
      <pc:sldChg chg="del">
        <pc:chgData name="Matthieu De Mari" userId="dfb708c9-d8dc-439f-9a3b-c772bf4a311c" providerId="ADAL" clId="{8552C424-5E26-4255-9347-C9A126B6068E}" dt="2023-02-26T10:57:32.866" v="51" actId="47"/>
        <pc:sldMkLst>
          <pc:docMk/>
          <pc:sldMk cId="700781920" sldId="354"/>
        </pc:sldMkLst>
      </pc:sldChg>
      <pc:sldChg chg="del">
        <pc:chgData name="Matthieu De Mari" userId="dfb708c9-d8dc-439f-9a3b-c772bf4a311c" providerId="ADAL" clId="{8552C424-5E26-4255-9347-C9A126B6068E}" dt="2023-02-26T10:57:32.866" v="51" actId="47"/>
        <pc:sldMkLst>
          <pc:docMk/>
          <pc:sldMk cId="104839766" sldId="355"/>
        </pc:sldMkLst>
      </pc:sldChg>
      <pc:sldChg chg="modSp mod">
        <pc:chgData name="Matthieu De Mari" userId="dfb708c9-d8dc-439f-9a3b-c772bf4a311c" providerId="ADAL" clId="{8552C424-5E26-4255-9347-C9A126B6068E}" dt="2023-02-26T10:57:06.620" v="37" actId="5793"/>
        <pc:sldMkLst>
          <pc:docMk/>
          <pc:sldMk cId="1040156172" sldId="377"/>
        </pc:sldMkLst>
        <pc:spChg chg="mod">
          <ac:chgData name="Matthieu De Mari" userId="dfb708c9-d8dc-439f-9a3b-c772bf4a311c" providerId="ADAL" clId="{8552C424-5E26-4255-9347-C9A126B6068E}" dt="2023-02-26T10:57:06.620" v="37" actId="5793"/>
          <ac:spMkLst>
            <pc:docMk/>
            <pc:sldMk cId="1040156172" sldId="377"/>
            <ac:spMk id="2" creationId="{080CEB46-CC16-4D19-8C2C-AEE9471D8168}"/>
          </ac:spMkLst>
        </pc:spChg>
      </pc:sldChg>
      <pc:sldChg chg="del">
        <pc:chgData name="Matthieu De Mari" userId="dfb708c9-d8dc-439f-9a3b-c772bf4a311c" providerId="ADAL" clId="{8552C424-5E26-4255-9347-C9A126B6068E}" dt="2023-02-26T10:57:14.486" v="40" actId="47"/>
        <pc:sldMkLst>
          <pc:docMk/>
          <pc:sldMk cId="2877994036" sldId="381"/>
        </pc:sldMkLst>
      </pc:sldChg>
      <pc:sldChg chg="del">
        <pc:chgData name="Matthieu De Mari" userId="dfb708c9-d8dc-439f-9a3b-c772bf4a311c" providerId="ADAL" clId="{8552C424-5E26-4255-9347-C9A126B6068E}" dt="2023-02-26T10:57:14.103" v="39" actId="47"/>
        <pc:sldMkLst>
          <pc:docMk/>
          <pc:sldMk cId="2226856894" sldId="452"/>
        </pc:sldMkLst>
      </pc:sldChg>
      <pc:sldChg chg="del">
        <pc:chgData name="Matthieu De Mari" userId="dfb708c9-d8dc-439f-9a3b-c772bf4a311c" providerId="ADAL" clId="{8552C424-5E26-4255-9347-C9A126B6068E}" dt="2023-02-26T10:57:16.694" v="42" actId="47"/>
        <pc:sldMkLst>
          <pc:docMk/>
          <pc:sldMk cId="4128305930" sldId="520"/>
        </pc:sldMkLst>
      </pc:sldChg>
      <pc:sldChg chg="del">
        <pc:chgData name="Matthieu De Mari" userId="dfb708c9-d8dc-439f-9a3b-c772bf4a311c" providerId="ADAL" clId="{8552C424-5E26-4255-9347-C9A126B6068E}" dt="2023-02-26T10:57:16.694" v="42" actId="47"/>
        <pc:sldMkLst>
          <pc:docMk/>
          <pc:sldMk cId="2260668406" sldId="524"/>
        </pc:sldMkLst>
      </pc:sldChg>
      <pc:sldChg chg="del">
        <pc:chgData name="Matthieu De Mari" userId="dfb708c9-d8dc-439f-9a3b-c772bf4a311c" providerId="ADAL" clId="{8552C424-5E26-4255-9347-C9A126B6068E}" dt="2023-02-26T10:57:16.694" v="42" actId="47"/>
        <pc:sldMkLst>
          <pc:docMk/>
          <pc:sldMk cId="2963848570" sldId="525"/>
        </pc:sldMkLst>
      </pc:sldChg>
      <pc:sldChg chg="del">
        <pc:chgData name="Matthieu De Mari" userId="dfb708c9-d8dc-439f-9a3b-c772bf4a311c" providerId="ADAL" clId="{8552C424-5E26-4255-9347-C9A126B6068E}" dt="2023-02-26T10:57:16.694" v="42" actId="47"/>
        <pc:sldMkLst>
          <pc:docMk/>
          <pc:sldMk cId="1559626303" sldId="526"/>
        </pc:sldMkLst>
      </pc:sldChg>
      <pc:sldChg chg="del">
        <pc:chgData name="Matthieu De Mari" userId="dfb708c9-d8dc-439f-9a3b-c772bf4a311c" providerId="ADAL" clId="{8552C424-5E26-4255-9347-C9A126B6068E}" dt="2023-02-26T10:57:16.694" v="42" actId="47"/>
        <pc:sldMkLst>
          <pc:docMk/>
          <pc:sldMk cId="788905117" sldId="527"/>
        </pc:sldMkLst>
      </pc:sldChg>
      <pc:sldChg chg="del">
        <pc:chgData name="Matthieu De Mari" userId="dfb708c9-d8dc-439f-9a3b-c772bf4a311c" providerId="ADAL" clId="{8552C424-5E26-4255-9347-C9A126B6068E}" dt="2023-02-26T10:57:16.694" v="42" actId="47"/>
        <pc:sldMkLst>
          <pc:docMk/>
          <pc:sldMk cId="3164178819" sldId="528"/>
        </pc:sldMkLst>
      </pc:sldChg>
      <pc:sldChg chg="del">
        <pc:chgData name="Matthieu De Mari" userId="dfb708c9-d8dc-439f-9a3b-c772bf4a311c" providerId="ADAL" clId="{8552C424-5E26-4255-9347-C9A126B6068E}" dt="2023-02-26T10:57:16.694" v="42" actId="47"/>
        <pc:sldMkLst>
          <pc:docMk/>
          <pc:sldMk cId="372119757" sldId="529"/>
        </pc:sldMkLst>
      </pc:sldChg>
      <pc:sldChg chg="del">
        <pc:chgData name="Matthieu De Mari" userId="dfb708c9-d8dc-439f-9a3b-c772bf4a311c" providerId="ADAL" clId="{8552C424-5E26-4255-9347-C9A126B6068E}" dt="2023-02-26T10:57:30.060" v="48" actId="47"/>
        <pc:sldMkLst>
          <pc:docMk/>
          <pc:sldMk cId="1996190332" sldId="535"/>
        </pc:sldMkLst>
      </pc:sldChg>
      <pc:sldChg chg="del">
        <pc:chgData name="Matthieu De Mari" userId="dfb708c9-d8dc-439f-9a3b-c772bf4a311c" providerId="ADAL" clId="{8552C424-5E26-4255-9347-C9A126B6068E}" dt="2023-02-26T10:57:30.060" v="48" actId="47"/>
        <pc:sldMkLst>
          <pc:docMk/>
          <pc:sldMk cId="1791336288" sldId="536"/>
        </pc:sldMkLst>
      </pc:sldChg>
      <pc:sldChg chg="del">
        <pc:chgData name="Matthieu De Mari" userId="dfb708c9-d8dc-439f-9a3b-c772bf4a311c" providerId="ADAL" clId="{8552C424-5E26-4255-9347-C9A126B6068E}" dt="2023-02-26T10:57:30.060" v="48" actId="47"/>
        <pc:sldMkLst>
          <pc:docMk/>
          <pc:sldMk cId="244511625" sldId="537"/>
        </pc:sldMkLst>
      </pc:sldChg>
      <pc:sldChg chg="del">
        <pc:chgData name="Matthieu De Mari" userId="dfb708c9-d8dc-439f-9a3b-c772bf4a311c" providerId="ADAL" clId="{8552C424-5E26-4255-9347-C9A126B6068E}" dt="2023-02-26T10:57:30.060" v="48" actId="47"/>
        <pc:sldMkLst>
          <pc:docMk/>
          <pc:sldMk cId="938763091" sldId="538"/>
        </pc:sldMkLst>
      </pc:sldChg>
      <pc:sldChg chg="del">
        <pc:chgData name="Matthieu De Mari" userId="dfb708c9-d8dc-439f-9a3b-c772bf4a311c" providerId="ADAL" clId="{8552C424-5E26-4255-9347-C9A126B6068E}" dt="2023-02-26T10:57:30.060" v="48" actId="47"/>
        <pc:sldMkLst>
          <pc:docMk/>
          <pc:sldMk cId="2238881977" sldId="539"/>
        </pc:sldMkLst>
      </pc:sldChg>
      <pc:sldChg chg="del">
        <pc:chgData name="Matthieu De Mari" userId="dfb708c9-d8dc-439f-9a3b-c772bf4a311c" providerId="ADAL" clId="{8552C424-5E26-4255-9347-C9A126B6068E}" dt="2023-02-26T10:57:16.694" v="42" actId="47"/>
        <pc:sldMkLst>
          <pc:docMk/>
          <pc:sldMk cId="942765776" sldId="540"/>
        </pc:sldMkLst>
      </pc:sldChg>
      <pc:sldChg chg="del">
        <pc:chgData name="Matthieu De Mari" userId="dfb708c9-d8dc-439f-9a3b-c772bf4a311c" providerId="ADAL" clId="{8552C424-5E26-4255-9347-C9A126B6068E}" dt="2023-02-26T10:57:16.694" v="42" actId="47"/>
        <pc:sldMkLst>
          <pc:docMk/>
          <pc:sldMk cId="1887017000" sldId="542"/>
        </pc:sldMkLst>
      </pc:sldChg>
      <pc:sldChg chg="del">
        <pc:chgData name="Matthieu De Mari" userId="dfb708c9-d8dc-439f-9a3b-c772bf4a311c" providerId="ADAL" clId="{8552C424-5E26-4255-9347-C9A126B6068E}" dt="2023-02-26T10:57:16.694" v="42" actId="47"/>
        <pc:sldMkLst>
          <pc:docMk/>
          <pc:sldMk cId="4074689584" sldId="543"/>
        </pc:sldMkLst>
      </pc:sldChg>
      <pc:sldChg chg="del">
        <pc:chgData name="Matthieu De Mari" userId="dfb708c9-d8dc-439f-9a3b-c772bf4a311c" providerId="ADAL" clId="{8552C424-5E26-4255-9347-C9A126B6068E}" dt="2023-02-26T10:57:16.694" v="42" actId="47"/>
        <pc:sldMkLst>
          <pc:docMk/>
          <pc:sldMk cId="3002730626" sldId="544"/>
        </pc:sldMkLst>
      </pc:sldChg>
      <pc:sldChg chg="del">
        <pc:chgData name="Matthieu De Mari" userId="dfb708c9-d8dc-439f-9a3b-c772bf4a311c" providerId="ADAL" clId="{8552C424-5E26-4255-9347-C9A126B6068E}" dt="2023-02-26T10:57:16.694" v="42" actId="47"/>
        <pc:sldMkLst>
          <pc:docMk/>
          <pc:sldMk cId="598998675" sldId="545"/>
        </pc:sldMkLst>
      </pc:sldChg>
      <pc:sldChg chg="del">
        <pc:chgData name="Matthieu De Mari" userId="dfb708c9-d8dc-439f-9a3b-c772bf4a311c" providerId="ADAL" clId="{8552C424-5E26-4255-9347-C9A126B6068E}" dt="2023-02-26T10:57:16.694" v="42" actId="47"/>
        <pc:sldMkLst>
          <pc:docMk/>
          <pc:sldMk cId="1267671913" sldId="547"/>
        </pc:sldMkLst>
      </pc:sldChg>
      <pc:sldChg chg="modSp mod">
        <pc:chgData name="Matthieu De Mari" userId="dfb708c9-d8dc-439f-9a3b-c772bf4a311c" providerId="ADAL" clId="{8552C424-5E26-4255-9347-C9A126B6068E}" dt="2023-02-26T10:57:37.896" v="54" actId="6549"/>
        <pc:sldMkLst>
          <pc:docMk/>
          <pc:sldMk cId="4267832796" sldId="550"/>
        </pc:sldMkLst>
        <pc:spChg chg="mod">
          <ac:chgData name="Matthieu De Mari" userId="dfb708c9-d8dc-439f-9a3b-c772bf4a311c" providerId="ADAL" clId="{8552C424-5E26-4255-9347-C9A126B6068E}" dt="2023-02-26T10:57:37.896" v="54" actId="6549"/>
          <ac:spMkLst>
            <pc:docMk/>
            <pc:sldMk cId="4267832796" sldId="550"/>
            <ac:spMk id="3" creationId="{78053446-C600-4EAD-8161-EB9D925C5227}"/>
          </ac:spMkLst>
        </pc:spChg>
      </pc:sldChg>
      <pc:sldChg chg="del">
        <pc:chgData name="Matthieu De Mari" userId="dfb708c9-d8dc-439f-9a3b-c772bf4a311c" providerId="ADAL" clId="{8552C424-5E26-4255-9347-C9A126B6068E}" dt="2023-02-26T10:57:19.611" v="44" actId="47"/>
        <pc:sldMkLst>
          <pc:docMk/>
          <pc:sldMk cId="1586318753" sldId="551"/>
        </pc:sldMkLst>
      </pc:sldChg>
      <pc:sldChg chg="del">
        <pc:chgData name="Matthieu De Mari" userId="dfb708c9-d8dc-439f-9a3b-c772bf4a311c" providerId="ADAL" clId="{8552C424-5E26-4255-9347-C9A126B6068E}" dt="2023-02-26T10:57:22.624" v="45" actId="47"/>
        <pc:sldMkLst>
          <pc:docMk/>
          <pc:sldMk cId="3908580384" sldId="552"/>
        </pc:sldMkLst>
      </pc:sldChg>
      <pc:sldChg chg="del">
        <pc:chgData name="Matthieu De Mari" userId="dfb708c9-d8dc-439f-9a3b-c772bf4a311c" providerId="ADAL" clId="{8552C424-5E26-4255-9347-C9A126B6068E}" dt="2023-02-26T10:57:27.615" v="46" actId="47"/>
        <pc:sldMkLst>
          <pc:docMk/>
          <pc:sldMk cId="2845897037" sldId="553"/>
        </pc:sldMkLst>
      </pc:sldChg>
      <pc:sldChg chg="del">
        <pc:chgData name="Matthieu De Mari" userId="dfb708c9-d8dc-439f-9a3b-c772bf4a311c" providerId="ADAL" clId="{8552C424-5E26-4255-9347-C9A126B6068E}" dt="2023-02-26T10:57:31.853" v="50" actId="47"/>
        <pc:sldMkLst>
          <pc:docMk/>
          <pc:sldMk cId="3087118640" sldId="555"/>
        </pc:sldMkLst>
      </pc:sldChg>
      <pc:sldChg chg="del">
        <pc:chgData name="Matthieu De Mari" userId="dfb708c9-d8dc-439f-9a3b-c772bf4a311c" providerId="ADAL" clId="{8552C424-5E26-4255-9347-C9A126B6068E}" dt="2023-02-26T10:57:31.853" v="50" actId="47"/>
        <pc:sldMkLst>
          <pc:docMk/>
          <pc:sldMk cId="2357656446" sldId="556"/>
        </pc:sldMkLst>
      </pc:sldChg>
      <pc:sldChg chg="del">
        <pc:chgData name="Matthieu De Mari" userId="dfb708c9-d8dc-439f-9a3b-c772bf4a311c" providerId="ADAL" clId="{8552C424-5E26-4255-9347-C9A126B6068E}" dt="2023-02-26T10:57:31.853" v="50" actId="47"/>
        <pc:sldMkLst>
          <pc:docMk/>
          <pc:sldMk cId="3173893227" sldId="557"/>
        </pc:sldMkLst>
      </pc:sldChg>
      <pc:sldChg chg="del">
        <pc:chgData name="Matthieu De Mari" userId="dfb708c9-d8dc-439f-9a3b-c772bf4a311c" providerId="ADAL" clId="{8552C424-5E26-4255-9347-C9A126B6068E}" dt="2023-02-26T10:57:31.853" v="50" actId="47"/>
        <pc:sldMkLst>
          <pc:docMk/>
          <pc:sldMk cId="4086151916" sldId="558"/>
        </pc:sldMkLst>
      </pc:sldChg>
      <pc:sldChg chg="del">
        <pc:chgData name="Matthieu De Mari" userId="dfb708c9-d8dc-439f-9a3b-c772bf4a311c" providerId="ADAL" clId="{8552C424-5E26-4255-9347-C9A126B6068E}" dt="2023-02-26T10:57:31.853" v="50" actId="47"/>
        <pc:sldMkLst>
          <pc:docMk/>
          <pc:sldMk cId="605302459" sldId="559"/>
        </pc:sldMkLst>
      </pc:sldChg>
      <pc:sldChg chg="del">
        <pc:chgData name="Matthieu De Mari" userId="dfb708c9-d8dc-439f-9a3b-c772bf4a311c" providerId="ADAL" clId="{8552C424-5E26-4255-9347-C9A126B6068E}" dt="2023-02-26T10:57:31.853" v="50" actId="47"/>
        <pc:sldMkLst>
          <pc:docMk/>
          <pc:sldMk cId="3512346571" sldId="560"/>
        </pc:sldMkLst>
      </pc:sldChg>
      <pc:sldChg chg="del">
        <pc:chgData name="Matthieu De Mari" userId="dfb708c9-d8dc-439f-9a3b-c772bf4a311c" providerId="ADAL" clId="{8552C424-5E26-4255-9347-C9A126B6068E}" dt="2023-02-26T10:57:31.853" v="50" actId="47"/>
        <pc:sldMkLst>
          <pc:docMk/>
          <pc:sldMk cId="252947428" sldId="561"/>
        </pc:sldMkLst>
      </pc:sldChg>
      <pc:sldChg chg="del">
        <pc:chgData name="Matthieu De Mari" userId="dfb708c9-d8dc-439f-9a3b-c772bf4a311c" providerId="ADAL" clId="{8552C424-5E26-4255-9347-C9A126B6068E}" dt="2023-02-26T10:57:31.853" v="50" actId="47"/>
        <pc:sldMkLst>
          <pc:docMk/>
          <pc:sldMk cId="4137871410" sldId="562"/>
        </pc:sldMkLst>
      </pc:sldChg>
      <pc:sldChg chg="del">
        <pc:chgData name="Matthieu De Mari" userId="dfb708c9-d8dc-439f-9a3b-c772bf4a311c" providerId="ADAL" clId="{8552C424-5E26-4255-9347-C9A126B6068E}" dt="2023-02-26T10:57:31.853" v="50" actId="47"/>
        <pc:sldMkLst>
          <pc:docMk/>
          <pc:sldMk cId="2561597578" sldId="563"/>
        </pc:sldMkLst>
      </pc:sldChg>
      <pc:sldChg chg="del">
        <pc:chgData name="Matthieu De Mari" userId="dfb708c9-d8dc-439f-9a3b-c772bf4a311c" providerId="ADAL" clId="{8552C424-5E26-4255-9347-C9A126B6068E}" dt="2023-02-26T10:57:31.853" v="50" actId="47"/>
        <pc:sldMkLst>
          <pc:docMk/>
          <pc:sldMk cId="700653908" sldId="564"/>
        </pc:sldMkLst>
      </pc:sldChg>
      <pc:sldChg chg="del">
        <pc:chgData name="Matthieu De Mari" userId="dfb708c9-d8dc-439f-9a3b-c772bf4a311c" providerId="ADAL" clId="{8552C424-5E26-4255-9347-C9A126B6068E}" dt="2023-02-26T10:57:31.853" v="50" actId="47"/>
        <pc:sldMkLst>
          <pc:docMk/>
          <pc:sldMk cId="4224511585" sldId="565"/>
        </pc:sldMkLst>
      </pc:sldChg>
      <pc:sldChg chg="del">
        <pc:chgData name="Matthieu De Mari" userId="dfb708c9-d8dc-439f-9a3b-c772bf4a311c" providerId="ADAL" clId="{8552C424-5E26-4255-9347-C9A126B6068E}" dt="2023-02-26T10:57:31.853" v="50" actId="47"/>
        <pc:sldMkLst>
          <pc:docMk/>
          <pc:sldMk cId="1038265412" sldId="566"/>
        </pc:sldMkLst>
      </pc:sldChg>
      <pc:sldChg chg="del">
        <pc:chgData name="Matthieu De Mari" userId="dfb708c9-d8dc-439f-9a3b-c772bf4a311c" providerId="ADAL" clId="{8552C424-5E26-4255-9347-C9A126B6068E}" dt="2023-02-26T10:57:31.853" v="50" actId="47"/>
        <pc:sldMkLst>
          <pc:docMk/>
          <pc:sldMk cId="998479819" sldId="567"/>
        </pc:sldMkLst>
      </pc:sldChg>
      <pc:sldChg chg="del">
        <pc:chgData name="Matthieu De Mari" userId="dfb708c9-d8dc-439f-9a3b-c772bf4a311c" providerId="ADAL" clId="{8552C424-5E26-4255-9347-C9A126B6068E}" dt="2023-02-26T10:57:31.853" v="50" actId="47"/>
        <pc:sldMkLst>
          <pc:docMk/>
          <pc:sldMk cId="1875372077" sldId="568"/>
        </pc:sldMkLst>
      </pc:sldChg>
      <pc:sldChg chg="del">
        <pc:chgData name="Matthieu De Mari" userId="dfb708c9-d8dc-439f-9a3b-c772bf4a311c" providerId="ADAL" clId="{8552C424-5E26-4255-9347-C9A126B6068E}" dt="2023-02-26T10:57:31.853" v="50" actId="47"/>
        <pc:sldMkLst>
          <pc:docMk/>
          <pc:sldMk cId="3494716096" sldId="569"/>
        </pc:sldMkLst>
      </pc:sldChg>
      <pc:sldChg chg="del">
        <pc:chgData name="Matthieu De Mari" userId="dfb708c9-d8dc-439f-9a3b-c772bf4a311c" providerId="ADAL" clId="{8552C424-5E26-4255-9347-C9A126B6068E}" dt="2023-02-26T10:57:31.853" v="50" actId="47"/>
        <pc:sldMkLst>
          <pc:docMk/>
          <pc:sldMk cId="1669327758" sldId="570"/>
        </pc:sldMkLst>
      </pc:sldChg>
      <pc:sldChg chg="del">
        <pc:chgData name="Matthieu De Mari" userId="dfb708c9-d8dc-439f-9a3b-c772bf4a311c" providerId="ADAL" clId="{8552C424-5E26-4255-9347-C9A126B6068E}" dt="2023-02-26T10:57:31.853" v="50" actId="47"/>
        <pc:sldMkLst>
          <pc:docMk/>
          <pc:sldMk cId="3331192740" sldId="571"/>
        </pc:sldMkLst>
      </pc:sldChg>
      <pc:sldChg chg="del">
        <pc:chgData name="Matthieu De Mari" userId="dfb708c9-d8dc-439f-9a3b-c772bf4a311c" providerId="ADAL" clId="{8552C424-5E26-4255-9347-C9A126B6068E}" dt="2023-02-26T10:57:19.611" v="44" actId="47"/>
        <pc:sldMkLst>
          <pc:docMk/>
          <pc:sldMk cId="1482276870" sldId="572"/>
        </pc:sldMkLst>
      </pc:sldChg>
      <pc:sldChg chg="del">
        <pc:chgData name="Matthieu De Mari" userId="dfb708c9-d8dc-439f-9a3b-c772bf4a311c" providerId="ADAL" clId="{8552C424-5E26-4255-9347-C9A126B6068E}" dt="2023-02-26T10:57:19.611" v="44" actId="47"/>
        <pc:sldMkLst>
          <pc:docMk/>
          <pc:sldMk cId="3283557256" sldId="573"/>
        </pc:sldMkLst>
      </pc:sldChg>
      <pc:sldChg chg="del">
        <pc:chgData name="Matthieu De Mari" userId="dfb708c9-d8dc-439f-9a3b-c772bf4a311c" providerId="ADAL" clId="{8552C424-5E26-4255-9347-C9A126B6068E}" dt="2023-02-26T10:57:19.611" v="44" actId="47"/>
        <pc:sldMkLst>
          <pc:docMk/>
          <pc:sldMk cId="124480131" sldId="574"/>
        </pc:sldMkLst>
      </pc:sldChg>
      <pc:sldChg chg="del">
        <pc:chgData name="Matthieu De Mari" userId="dfb708c9-d8dc-439f-9a3b-c772bf4a311c" providerId="ADAL" clId="{8552C424-5E26-4255-9347-C9A126B6068E}" dt="2023-02-26T10:57:19.611" v="44" actId="47"/>
        <pc:sldMkLst>
          <pc:docMk/>
          <pc:sldMk cId="1808545269" sldId="575"/>
        </pc:sldMkLst>
      </pc:sldChg>
      <pc:sldChg chg="del">
        <pc:chgData name="Matthieu De Mari" userId="dfb708c9-d8dc-439f-9a3b-c772bf4a311c" providerId="ADAL" clId="{8552C424-5E26-4255-9347-C9A126B6068E}" dt="2023-02-26T10:57:19.611" v="44" actId="47"/>
        <pc:sldMkLst>
          <pc:docMk/>
          <pc:sldMk cId="2543801564" sldId="576"/>
        </pc:sldMkLst>
      </pc:sldChg>
      <pc:sldChg chg="del">
        <pc:chgData name="Matthieu De Mari" userId="dfb708c9-d8dc-439f-9a3b-c772bf4a311c" providerId="ADAL" clId="{8552C424-5E26-4255-9347-C9A126B6068E}" dt="2023-02-26T10:57:19.611" v="44" actId="47"/>
        <pc:sldMkLst>
          <pc:docMk/>
          <pc:sldMk cId="2796165928" sldId="577"/>
        </pc:sldMkLst>
      </pc:sldChg>
      <pc:sldChg chg="del">
        <pc:chgData name="Matthieu De Mari" userId="dfb708c9-d8dc-439f-9a3b-c772bf4a311c" providerId="ADAL" clId="{8552C424-5E26-4255-9347-C9A126B6068E}" dt="2023-02-26T10:57:19.611" v="44" actId="47"/>
        <pc:sldMkLst>
          <pc:docMk/>
          <pc:sldMk cId="2048622479" sldId="578"/>
        </pc:sldMkLst>
      </pc:sldChg>
      <pc:sldChg chg="del">
        <pc:chgData name="Matthieu De Mari" userId="dfb708c9-d8dc-439f-9a3b-c772bf4a311c" providerId="ADAL" clId="{8552C424-5E26-4255-9347-C9A126B6068E}" dt="2023-02-26T10:57:19.611" v="44" actId="47"/>
        <pc:sldMkLst>
          <pc:docMk/>
          <pc:sldMk cId="987189939" sldId="579"/>
        </pc:sldMkLst>
      </pc:sldChg>
      <pc:sldChg chg="del">
        <pc:chgData name="Matthieu De Mari" userId="dfb708c9-d8dc-439f-9a3b-c772bf4a311c" providerId="ADAL" clId="{8552C424-5E26-4255-9347-C9A126B6068E}" dt="2023-02-26T10:57:19.611" v="44" actId="47"/>
        <pc:sldMkLst>
          <pc:docMk/>
          <pc:sldMk cId="1749337622" sldId="580"/>
        </pc:sldMkLst>
      </pc:sldChg>
      <pc:sldChg chg="del">
        <pc:chgData name="Matthieu De Mari" userId="dfb708c9-d8dc-439f-9a3b-c772bf4a311c" providerId="ADAL" clId="{8552C424-5E26-4255-9347-C9A126B6068E}" dt="2023-02-26T10:57:19.611" v="44" actId="47"/>
        <pc:sldMkLst>
          <pc:docMk/>
          <pc:sldMk cId="833500832" sldId="581"/>
        </pc:sldMkLst>
      </pc:sldChg>
      <pc:sldChg chg="del">
        <pc:chgData name="Matthieu De Mari" userId="dfb708c9-d8dc-439f-9a3b-c772bf4a311c" providerId="ADAL" clId="{8552C424-5E26-4255-9347-C9A126B6068E}" dt="2023-02-26T10:57:19.611" v="44" actId="47"/>
        <pc:sldMkLst>
          <pc:docMk/>
          <pc:sldMk cId="3728973502" sldId="582"/>
        </pc:sldMkLst>
      </pc:sldChg>
      <pc:sldChg chg="del">
        <pc:chgData name="Matthieu De Mari" userId="dfb708c9-d8dc-439f-9a3b-c772bf4a311c" providerId="ADAL" clId="{8552C424-5E26-4255-9347-C9A126B6068E}" dt="2023-02-26T10:57:14.971" v="41" actId="47"/>
        <pc:sldMkLst>
          <pc:docMk/>
          <pc:sldMk cId="3074131315" sldId="583"/>
        </pc:sldMkLst>
      </pc:sldChg>
      <pc:sldChg chg="del">
        <pc:chgData name="Matthieu De Mari" userId="dfb708c9-d8dc-439f-9a3b-c772bf4a311c" providerId="ADAL" clId="{8552C424-5E26-4255-9347-C9A126B6068E}" dt="2023-02-26T10:57:22.624" v="45" actId="47"/>
        <pc:sldMkLst>
          <pc:docMk/>
          <pc:sldMk cId="1031466829" sldId="584"/>
        </pc:sldMkLst>
      </pc:sldChg>
      <pc:sldChg chg="del">
        <pc:chgData name="Matthieu De Mari" userId="dfb708c9-d8dc-439f-9a3b-c772bf4a311c" providerId="ADAL" clId="{8552C424-5E26-4255-9347-C9A126B6068E}" dt="2023-02-26T10:57:22.624" v="45" actId="47"/>
        <pc:sldMkLst>
          <pc:docMk/>
          <pc:sldMk cId="2154849945" sldId="585"/>
        </pc:sldMkLst>
      </pc:sldChg>
      <pc:sldChg chg="del">
        <pc:chgData name="Matthieu De Mari" userId="dfb708c9-d8dc-439f-9a3b-c772bf4a311c" providerId="ADAL" clId="{8552C424-5E26-4255-9347-C9A126B6068E}" dt="2023-02-26T10:57:22.624" v="45" actId="47"/>
        <pc:sldMkLst>
          <pc:docMk/>
          <pc:sldMk cId="3347089420" sldId="586"/>
        </pc:sldMkLst>
      </pc:sldChg>
      <pc:sldChg chg="del">
        <pc:chgData name="Matthieu De Mari" userId="dfb708c9-d8dc-439f-9a3b-c772bf4a311c" providerId="ADAL" clId="{8552C424-5E26-4255-9347-C9A126B6068E}" dt="2023-02-26T10:57:22.624" v="45" actId="47"/>
        <pc:sldMkLst>
          <pc:docMk/>
          <pc:sldMk cId="3877641082" sldId="587"/>
        </pc:sldMkLst>
      </pc:sldChg>
      <pc:sldChg chg="del">
        <pc:chgData name="Matthieu De Mari" userId="dfb708c9-d8dc-439f-9a3b-c772bf4a311c" providerId="ADAL" clId="{8552C424-5E26-4255-9347-C9A126B6068E}" dt="2023-02-26T10:57:22.624" v="45" actId="47"/>
        <pc:sldMkLst>
          <pc:docMk/>
          <pc:sldMk cId="3922143549" sldId="588"/>
        </pc:sldMkLst>
      </pc:sldChg>
      <pc:sldChg chg="del">
        <pc:chgData name="Matthieu De Mari" userId="dfb708c9-d8dc-439f-9a3b-c772bf4a311c" providerId="ADAL" clId="{8552C424-5E26-4255-9347-C9A126B6068E}" dt="2023-02-26T10:57:22.624" v="45" actId="47"/>
        <pc:sldMkLst>
          <pc:docMk/>
          <pc:sldMk cId="3899713833" sldId="590"/>
        </pc:sldMkLst>
      </pc:sldChg>
      <pc:sldChg chg="del">
        <pc:chgData name="Matthieu De Mari" userId="dfb708c9-d8dc-439f-9a3b-c772bf4a311c" providerId="ADAL" clId="{8552C424-5E26-4255-9347-C9A126B6068E}" dt="2023-02-26T10:57:22.624" v="45" actId="47"/>
        <pc:sldMkLst>
          <pc:docMk/>
          <pc:sldMk cId="3065462549" sldId="591"/>
        </pc:sldMkLst>
      </pc:sldChg>
      <pc:sldChg chg="del">
        <pc:chgData name="Matthieu De Mari" userId="dfb708c9-d8dc-439f-9a3b-c772bf4a311c" providerId="ADAL" clId="{8552C424-5E26-4255-9347-C9A126B6068E}" dt="2023-02-26T10:57:22.624" v="45" actId="47"/>
        <pc:sldMkLst>
          <pc:docMk/>
          <pc:sldMk cId="3679996451" sldId="592"/>
        </pc:sldMkLst>
      </pc:sldChg>
      <pc:sldChg chg="del">
        <pc:chgData name="Matthieu De Mari" userId="dfb708c9-d8dc-439f-9a3b-c772bf4a311c" providerId="ADAL" clId="{8552C424-5E26-4255-9347-C9A126B6068E}" dt="2023-02-26T10:57:22.624" v="45" actId="47"/>
        <pc:sldMkLst>
          <pc:docMk/>
          <pc:sldMk cId="939904544" sldId="593"/>
        </pc:sldMkLst>
      </pc:sldChg>
      <pc:sldChg chg="del">
        <pc:chgData name="Matthieu De Mari" userId="dfb708c9-d8dc-439f-9a3b-c772bf4a311c" providerId="ADAL" clId="{8552C424-5E26-4255-9347-C9A126B6068E}" dt="2023-02-26T10:57:27.615" v="46" actId="47"/>
        <pc:sldMkLst>
          <pc:docMk/>
          <pc:sldMk cId="1756650668" sldId="594"/>
        </pc:sldMkLst>
      </pc:sldChg>
      <pc:sldChg chg="del">
        <pc:chgData name="Matthieu De Mari" userId="dfb708c9-d8dc-439f-9a3b-c772bf4a311c" providerId="ADAL" clId="{8552C424-5E26-4255-9347-C9A126B6068E}" dt="2023-02-26T10:57:27.615" v="46" actId="47"/>
        <pc:sldMkLst>
          <pc:docMk/>
          <pc:sldMk cId="3315127854" sldId="595"/>
        </pc:sldMkLst>
      </pc:sldChg>
      <pc:sldChg chg="del">
        <pc:chgData name="Matthieu De Mari" userId="dfb708c9-d8dc-439f-9a3b-c772bf4a311c" providerId="ADAL" clId="{8552C424-5E26-4255-9347-C9A126B6068E}" dt="2023-02-26T10:57:27.615" v="46" actId="47"/>
        <pc:sldMkLst>
          <pc:docMk/>
          <pc:sldMk cId="24594671" sldId="596"/>
        </pc:sldMkLst>
      </pc:sldChg>
      <pc:sldChg chg="del">
        <pc:chgData name="Matthieu De Mari" userId="dfb708c9-d8dc-439f-9a3b-c772bf4a311c" providerId="ADAL" clId="{8552C424-5E26-4255-9347-C9A126B6068E}" dt="2023-02-26T10:57:27.615" v="46" actId="47"/>
        <pc:sldMkLst>
          <pc:docMk/>
          <pc:sldMk cId="4126555431" sldId="597"/>
        </pc:sldMkLst>
      </pc:sldChg>
      <pc:sldChg chg="del">
        <pc:chgData name="Matthieu De Mari" userId="dfb708c9-d8dc-439f-9a3b-c772bf4a311c" providerId="ADAL" clId="{8552C424-5E26-4255-9347-C9A126B6068E}" dt="2023-02-26T10:57:27.615" v="46" actId="47"/>
        <pc:sldMkLst>
          <pc:docMk/>
          <pc:sldMk cId="1555766063" sldId="598"/>
        </pc:sldMkLst>
      </pc:sldChg>
      <pc:sldChg chg="del">
        <pc:chgData name="Matthieu De Mari" userId="dfb708c9-d8dc-439f-9a3b-c772bf4a311c" providerId="ADAL" clId="{8552C424-5E26-4255-9347-C9A126B6068E}" dt="2023-02-26T10:57:27.615" v="46" actId="47"/>
        <pc:sldMkLst>
          <pc:docMk/>
          <pc:sldMk cId="1001336790" sldId="599"/>
        </pc:sldMkLst>
      </pc:sldChg>
      <pc:sldChg chg="del">
        <pc:chgData name="Matthieu De Mari" userId="dfb708c9-d8dc-439f-9a3b-c772bf4a311c" providerId="ADAL" clId="{8552C424-5E26-4255-9347-C9A126B6068E}" dt="2023-02-26T10:57:29.222" v="47" actId="47"/>
        <pc:sldMkLst>
          <pc:docMk/>
          <pc:sldMk cId="3159996535" sldId="600"/>
        </pc:sldMkLst>
      </pc:sldChg>
      <pc:sldChg chg="del">
        <pc:chgData name="Matthieu De Mari" userId="dfb708c9-d8dc-439f-9a3b-c772bf4a311c" providerId="ADAL" clId="{8552C424-5E26-4255-9347-C9A126B6068E}" dt="2023-02-26T10:57:27.615" v="46" actId="47"/>
        <pc:sldMkLst>
          <pc:docMk/>
          <pc:sldMk cId="2000508167" sldId="601"/>
        </pc:sldMkLst>
      </pc:sldChg>
      <pc:sldChg chg="del">
        <pc:chgData name="Matthieu De Mari" userId="dfb708c9-d8dc-439f-9a3b-c772bf4a311c" providerId="ADAL" clId="{8552C424-5E26-4255-9347-C9A126B6068E}" dt="2023-02-26T10:57:27.615" v="46" actId="47"/>
        <pc:sldMkLst>
          <pc:docMk/>
          <pc:sldMk cId="670432308" sldId="602"/>
        </pc:sldMkLst>
      </pc:sldChg>
      <pc:sldChg chg="del">
        <pc:chgData name="Matthieu De Mari" userId="dfb708c9-d8dc-439f-9a3b-c772bf4a311c" providerId="ADAL" clId="{8552C424-5E26-4255-9347-C9A126B6068E}" dt="2023-02-26T10:57:27.615" v="46" actId="47"/>
        <pc:sldMkLst>
          <pc:docMk/>
          <pc:sldMk cId="2069836139" sldId="603"/>
        </pc:sldMkLst>
      </pc:sldChg>
      <pc:sldChg chg="del">
        <pc:chgData name="Matthieu De Mari" userId="dfb708c9-d8dc-439f-9a3b-c772bf4a311c" providerId="ADAL" clId="{8552C424-5E26-4255-9347-C9A126B6068E}" dt="2023-02-26T10:57:27.615" v="46" actId="47"/>
        <pc:sldMkLst>
          <pc:docMk/>
          <pc:sldMk cId="2324126320" sldId="604"/>
        </pc:sldMkLst>
      </pc:sldChg>
      <pc:sldChg chg="del">
        <pc:chgData name="Matthieu De Mari" userId="dfb708c9-d8dc-439f-9a3b-c772bf4a311c" providerId="ADAL" clId="{8552C424-5E26-4255-9347-C9A126B6068E}" dt="2023-02-26T10:57:27.615" v="46" actId="47"/>
        <pc:sldMkLst>
          <pc:docMk/>
          <pc:sldMk cId="3325312634" sldId="605"/>
        </pc:sldMkLst>
      </pc:sldChg>
      <pc:sldChg chg="del">
        <pc:chgData name="Matthieu De Mari" userId="dfb708c9-d8dc-439f-9a3b-c772bf4a311c" providerId="ADAL" clId="{8552C424-5E26-4255-9347-C9A126B6068E}" dt="2023-02-26T10:57:29.222" v="47" actId="47"/>
        <pc:sldMkLst>
          <pc:docMk/>
          <pc:sldMk cId="2335048450" sldId="606"/>
        </pc:sldMkLst>
      </pc:sldChg>
      <pc:sldChg chg="del">
        <pc:chgData name="Matthieu De Mari" userId="dfb708c9-d8dc-439f-9a3b-c772bf4a311c" providerId="ADAL" clId="{8552C424-5E26-4255-9347-C9A126B6068E}" dt="2023-02-26T10:57:29.222" v="47" actId="47"/>
        <pc:sldMkLst>
          <pc:docMk/>
          <pc:sldMk cId="1286127476" sldId="607"/>
        </pc:sldMkLst>
      </pc:sldChg>
      <pc:sldChg chg="del">
        <pc:chgData name="Matthieu De Mari" userId="dfb708c9-d8dc-439f-9a3b-c772bf4a311c" providerId="ADAL" clId="{8552C424-5E26-4255-9347-C9A126B6068E}" dt="2023-02-26T10:57:29.222" v="47" actId="47"/>
        <pc:sldMkLst>
          <pc:docMk/>
          <pc:sldMk cId="1734242267" sldId="609"/>
        </pc:sldMkLst>
      </pc:sldChg>
      <pc:sldChg chg="del">
        <pc:chgData name="Matthieu De Mari" userId="dfb708c9-d8dc-439f-9a3b-c772bf4a311c" providerId="ADAL" clId="{8552C424-5E26-4255-9347-C9A126B6068E}" dt="2023-02-26T10:57:29.222" v="47" actId="47"/>
        <pc:sldMkLst>
          <pc:docMk/>
          <pc:sldMk cId="1384293926" sldId="610"/>
        </pc:sldMkLst>
      </pc:sldChg>
      <pc:sldChg chg="del">
        <pc:chgData name="Matthieu De Mari" userId="dfb708c9-d8dc-439f-9a3b-c772bf4a311c" providerId="ADAL" clId="{8552C424-5E26-4255-9347-C9A126B6068E}" dt="2023-02-26T10:57:29.222" v="47" actId="47"/>
        <pc:sldMkLst>
          <pc:docMk/>
          <pc:sldMk cId="2296623170" sldId="611"/>
        </pc:sldMkLst>
      </pc:sldChg>
      <pc:sldChg chg="del">
        <pc:chgData name="Matthieu De Mari" userId="dfb708c9-d8dc-439f-9a3b-c772bf4a311c" providerId="ADAL" clId="{8552C424-5E26-4255-9347-C9A126B6068E}" dt="2023-02-26T10:57:30.060" v="48" actId="47"/>
        <pc:sldMkLst>
          <pc:docMk/>
          <pc:sldMk cId="1517182271" sldId="612"/>
        </pc:sldMkLst>
      </pc:sldChg>
      <pc:sldChg chg="del">
        <pc:chgData name="Matthieu De Mari" userId="dfb708c9-d8dc-439f-9a3b-c772bf4a311c" providerId="ADAL" clId="{8552C424-5E26-4255-9347-C9A126B6068E}" dt="2023-02-26T10:57:30.060" v="48" actId="47"/>
        <pc:sldMkLst>
          <pc:docMk/>
          <pc:sldMk cId="490033385" sldId="613"/>
        </pc:sldMkLst>
      </pc:sldChg>
      <pc:sldChg chg="del">
        <pc:chgData name="Matthieu De Mari" userId="dfb708c9-d8dc-439f-9a3b-c772bf4a311c" providerId="ADAL" clId="{8552C424-5E26-4255-9347-C9A126B6068E}" dt="2023-02-26T10:57:30.060" v="48" actId="47"/>
        <pc:sldMkLst>
          <pc:docMk/>
          <pc:sldMk cId="206267094" sldId="614"/>
        </pc:sldMkLst>
      </pc:sldChg>
      <pc:sldChg chg="del">
        <pc:chgData name="Matthieu De Mari" userId="dfb708c9-d8dc-439f-9a3b-c772bf4a311c" providerId="ADAL" clId="{8552C424-5E26-4255-9347-C9A126B6068E}" dt="2023-02-26T10:57:30.060" v="48" actId="47"/>
        <pc:sldMkLst>
          <pc:docMk/>
          <pc:sldMk cId="2957905636" sldId="616"/>
        </pc:sldMkLst>
      </pc:sldChg>
      <pc:sldChg chg="del">
        <pc:chgData name="Matthieu De Mari" userId="dfb708c9-d8dc-439f-9a3b-c772bf4a311c" providerId="ADAL" clId="{8552C424-5E26-4255-9347-C9A126B6068E}" dt="2023-02-26T10:57:30.060" v="48" actId="47"/>
        <pc:sldMkLst>
          <pc:docMk/>
          <pc:sldMk cId="2174425756" sldId="617"/>
        </pc:sldMkLst>
      </pc:sldChg>
      <pc:sldChg chg="del">
        <pc:chgData name="Matthieu De Mari" userId="dfb708c9-d8dc-439f-9a3b-c772bf4a311c" providerId="ADAL" clId="{8552C424-5E26-4255-9347-C9A126B6068E}" dt="2023-02-26T10:57:33.656" v="52" actId="47"/>
        <pc:sldMkLst>
          <pc:docMk/>
          <pc:sldMk cId="131024617" sldId="618"/>
        </pc:sldMkLst>
      </pc:sldChg>
      <pc:sldChg chg="del">
        <pc:chgData name="Matthieu De Mari" userId="dfb708c9-d8dc-439f-9a3b-c772bf4a311c" providerId="ADAL" clId="{8552C424-5E26-4255-9347-C9A126B6068E}" dt="2023-02-26T10:57:32.866" v="51" actId="47"/>
        <pc:sldMkLst>
          <pc:docMk/>
          <pc:sldMk cId="809153611" sldId="619"/>
        </pc:sldMkLst>
      </pc:sldChg>
      <pc:sldChg chg="del">
        <pc:chgData name="Matthieu De Mari" userId="dfb708c9-d8dc-439f-9a3b-c772bf4a311c" providerId="ADAL" clId="{8552C424-5E26-4255-9347-C9A126B6068E}" dt="2023-02-26T10:57:50.358" v="65" actId="47"/>
        <pc:sldMkLst>
          <pc:docMk/>
          <pc:sldMk cId="467670258" sldId="620"/>
        </pc:sldMkLst>
      </pc:sldChg>
      <pc:sldChg chg="modSp mod">
        <pc:chgData name="Matthieu De Mari" userId="dfb708c9-d8dc-439f-9a3b-c772bf4a311c" providerId="ADAL" clId="{8552C424-5E26-4255-9347-C9A126B6068E}" dt="2023-02-26T10:58:17.811" v="92" actId="20577"/>
        <pc:sldMkLst>
          <pc:docMk/>
          <pc:sldMk cId="2249180305" sldId="621"/>
        </pc:sldMkLst>
        <pc:spChg chg="mod">
          <ac:chgData name="Matthieu De Mari" userId="dfb708c9-d8dc-439f-9a3b-c772bf4a311c" providerId="ADAL" clId="{8552C424-5E26-4255-9347-C9A126B6068E}" dt="2023-02-26T10:58:17.811" v="92" actId="20577"/>
          <ac:spMkLst>
            <pc:docMk/>
            <pc:sldMk cId="2249180305" sldId="621"/>
            <ac:spMk id="3" creationId="{C71C8DD6-14D1-44DF-9843-EFEDF44E39A2}"/>
          </ac:spMkLst>
        </pc:spChg>
      </pc:sldChg>
      <pc:sldChg chg="del">
        <pc:chgData name="Matthieu De Mari" userId="dfb708c9-d8dc-439f-9a3b-c772bf4a311c" providerId="ADAL" clId="{8552C424-5E26-4255-9347-C9A126B6068E}" dt="2023-02-26T10:57:34.512" v="53" actId="47"/>
        <pc:sldMkLst>
          <pc:docMk/>
          <pc:sldMk cId="3309259891" sldId="622"/>
        </pc:sldMkLst>
      </pc:sldChg>
      <pc:sldChg chg="del">
        <pc:chgData name="Matthieu De Mari" userId="dfb708c9-d8dc-439f-9a3b-c772bf4a311c" providerId="ADAL" clId="{8552C424-5E26-4255-9347-C9A126B6068E}" dt="2023-02-26T10:57:34.512" v="53" actId="47"/>
        <pc:sldMkLst>
          <pc:docMk/>
          <pc:sldMk cId="725919358" sldId="623"/>
        </pc:sldMkLst>
      </pc:sldChg>
      <pc:sldChg chg="del">
        <pc:chgData name="Matthieu De Mari" userId="dfb708c9-d8dc-439f-9a3b-c772bf4a311c" providerId="ADAL" clId="{8552C424-5E26-4255-9347-C9A126B6068E}" dt="2023-02-26T10:57:34.512" v="53" actId="47"/>
        <pc:sldMkLst>
          <pc:docMk/>
          <pc:sldMk cId="516851460" sldId="624"/>
        </pc:sldMkLst>
      </pc:sldChg>
      <pc:sldChg chg="del">
        <pc:chgData name="Matthieu De Mari" userId="dfb708c9-d8dc-439f-9a3b-c772bf4a311c" providerId="ADAL" clId="{8552C424-5E26-4255-9347-C9A126B6068E}" dt="2023-02-26T10:57:34.512" v="53" actId="47"/>
        <pc:sldMkLst>
          <pc:docMk/>
          <pc:sldMk cId="1263272791" sldId="625"/>
        </pc:sldMkLst>
      </pc:sldChg>
      <pc:sldChg chg="modSp del mod">
        <pc:chgData name="Matthieu De Mari" userId="dfb708c9-d8dc-439f-9a3b-c772bf4a311c" providerId="ADAL" clId="{8552C424-5E26-4255-9347-C9A126B6068E}" dt="2023-02-26T10:57:48.503" v="64" actId="47"/>
        <pc:sldMkLst>
          <pc:docMk/>
          <pc:sldMk cId="1067453870" sldId="627"/>
        </pc:sldMkLst>
        <pc:spChg chg="mod">
          <ac:chgData name="Matthieu De Mari" userId="dfb708c9-d8dc-439f-9a3b-c772bf4a311c" providerId="ADAL" clId="{8552C424-5E26-4255-9347-C9A126B6068E}" dt="2023-02-26T10:57:46.650" v="63" actId="20577"/>
          <ac:spMkLst>
            <pc:docMk/>
            <pc:sldMk cId="1067453870" sldId="627"/>
            <ac:spMk id="3" creationId="{C71C8DD6-14D1-44DF-9843-EFEDF44E39A2}"/>
          </ac:spMkLst>
        </pc:spChg>
      </pc:sldChg>
      <pc:sldChg chg="modSp mod">
        <pc:chgData name="Matthieu De Mari" userId="dfb708c9-d8dc-439f-9a3b-c772bf4a311c" providerId="ADAL" clId="{8552C424-5E26-4255-9347-C9A126B6068E}" dt="2023-02-26T10:58:09.441" v="87" actId="20577"/>
        <pc:sldMkLst>
          <pc:docMk/>
          <pc:sldMk cId="40441892" sldId="628"/>
        </pc:sldMkLst>
        <pc:spChg chg="mod">
          <ac:chgData name="Matthieu De Mari" userId="dfb708c9-d8dc-439f-9a3b-c772bf4a311c" providerId="ADAL" clId="{8552C424-5E26-4255-9347-C9A126B6068E}" dt="2023-02-26T10:58:09.441" v="87" actId="20577"/>
          <ac:spMkLst>
            <pc:docMk/>
            <pc:sldMk cId="40441892" sldId="628"/>
            <ac:spMk id="3" creationId="{224DE418-5082-4DD8-98DA-CBA97730ABB3}"/>
          </ac:spMkLst>
        </pc:spChg>
      </pc:sldChg>
      <pc:sldChg chg="del">
        <pc:chgData name="Matthieu De Mari" userId="dfb708c9-d8dc-439f-9a3b-c772bf4a311c" providerId="ADAL" clId="{8552C424-5E26-4255-9347-C9A126B6068E}" dt="2023-02-26T10:58:11.886" v="88" actId="47"/>
        <pc:sldMkLst>
          <pc:docMk/>
          <pc:sldMk cId="3462067249" sldId="629"/>
        </pc:sldMkLst>
      </pc:sldChg>
      <pc:sldChg chg="del">
        <pc:chgData name="Matthieu De Mari" userId="dfb708c9-d8dc-439f-9a3b-c772bf4a311c" providerId="ADAL" clId="{8552C424-5E26-4255-9347-C9A126B6068E}" dt="2023-02-26T10:57:32.866" v="51" actId="47"/>
        <pc:sldMkLst>
          <pc:docMk/>
          <pc:sldMk cId="1513345556" sldId="630"/>
        </pc:sldMkLst>
      </pc:sldChg>
      <pc:sldChg chg="del">
        <pc:chgData name="Matthieu De Mari" userId="dfb708c9-d8dc-439f-9a3b-c772bf4a311c" providerId="ADAL" clId="{8552C424-5E26-4255-9347-C9A126B6068E}" dt="2023-02-26T10:57:32.866" v="51" actId="47"/>
        <pc:sldMkLst>
          <pc:docMk/>
          <pc:sldMk cId="3334018462" sldId="631"/>
        </pc:sldMkLst>
      </pc:sldChg>
      <pc:sldChg chg="del">
        <pc:chgData name="Matthieu De Mari" userId="dfb708c9-d8dc-439f-9a3b-c772bf4a311c" providerId="ADAL" clId="{8552C424-5E26-4255-9347-C9A126B6068E}" dt="2023-02-26T10:57:31.853" v="50" actId="47"/>
        <pc:sldMkLst>
          <pc:docMk/>
          <pc:sldMk cId="1394096736" sldId="632"/>
        </pc:sldMkLst>
      </pc:sldChg>
      <pc:sldChg chg="del">
        <pc:chgData name="Matthieu De Mari" userId="dfb708c9-d8dc-439f-9a3b-c772bf4a311c" providerId="ADAL" clId="{8552C424-5E26-4255-9347-C9A126B6068E}" dt="2023-02-26T10:57:31.853" v="50" actId="47"/>
        <pc:sldMkLst>
          <pc:docMk/>
          <pc:sldMk cId="1780120698" sldId="633"/>
        </pc:sldMkLst>
      </pc:sldChg>
      <pc:sldChg chg="new">
        <pc:chgData name="Matthieu De Mari" userId="dfb708c9-d8dc-439f-9a3b-c772bf4a311c" providerId="ADAL" clId="{8552C424-5E26-4255-9347-C9A126B6068E}" dt="2023-02-26T10:57:18.420" v="43" actId="680"/>
        <pc:sldMkLst>
          <pc:docMk/>
          <pc:sldMk cId="3456859645" sldId="63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Take action based on observation</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6C168EB3-4EE3-457B-A57C-0C30C7B6F8DA}">
      <dgm:prSet phldrT="[Text]"/>
      <dgm:spPr/>
      <dgm:t>
        <a:bodyPr/>
        <a:lstStyle/>
        <a:p>
          <a:r>
            <a:rPr lang="en-US" dirty="0"/>
            <a:t>Observation is made by agent</a:t>
          </a:r>
          <a:endParaRPr lang="en-GB" dirty="0"/>
        </a:p>
      </dgm:t>
    </dgm:pt>
    <dgm:pt modelId="{B7082A47-6B66-4F55-89B1-1818CB84AFE3}" type="parTrans" cxnId="{258C236E-97DB-45CF-A7B9-0CCF3A50BEC0}">
      <dgm:prSet/>
      <dgm:spPr/>
      <dgm:t>
        <a:bodyPr/>
        <a:lstStyle/>
        <a:p>
          <a:endParaRPr lang="en-GB"/>
        </a:p>
      </dgm:t>
    </dgm:pt>
    <dgm:pt modelId="{A35A6843-C1EA-4688-9B1E-E55A4E3A6572}" type="sibTrans" cxnId="{258C236E-97DB-45CF-A7B9-0CCF3A50BEC0}">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5">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8A8D9107-527E-44E4-B4AA-023492F9A452}" type="pres">
      <dgm:prSet presAssocID="{6C168EB3-4EE3-457B-A57C-0C30C7B6F8DA}" presName="nodeFollowingNodes" presStyleLbl="node1" presStyleIdx="1" presStyleCnt="5">
        <dgm:presLayoutVars>
          <dgm:bulletEnabled val="1"/>
        </dgm:presLayoutVars>
      </dgm:prSet>
      <dgm:spPr/>
    </dgm:pt>
    <dgm:pt modelId="{9D5B5D4E-DC31-4052-949A-AFB661440E7C}" type="pres">
      <dgm:prSet presAssocID="{0C54B352-6F81-44ED-BA8D-0455E1C9A5F3}" presName="nodeFollowingNodes" presStyleLbl="node1" presStyleIdx="2" presStyleCnt="5">
        <dgm:presLayoutVars>
          <dgm:bulletEnabled val="1"/>
        </dgm:presLayoutVars>
      </dgm:prSet>
      <dgm:spPr/>
    </dgm:pt>
    <dgm:pt modelId="{F763F8CB-3B70-4177-8300-D68A9B0317AB}" type="pres">
      <dgm:prSet presAssocID="{67B22B6C-E54E-49D6-A619-70C5FF6A6C53}" presName="nodeFollowingNodes" presStyleLbl="node1" presStyleIdx="3" presStyleCnt="5">
        <dgm:presLayoutVars>
          <dgm:bulletEnabled val="1"/>
        </dgm:presLayoutVars>
      </dgm:prSet>
      <dgm:spPr/>
    </dgm:pt>
    <dgm:pt modelId="{3E5910EA-13A8-493C-8981-3A52A2FE9CB0}" type="pres">
      <dgm:prSet presAssocID="{746681FA-2915-4564-97FE-075A719B27D3}" presName="nodeFollowingNodes" presStyleLbl="node1" presStyleIdx="4" presStyleCnt="5">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258C236E-97DB-45CF-A7B9-0CCF3A50BEC0}" srcId="{8A5984A2-A282-4113-AE1F-E904309CD563}" destId="{6C168EB3-4EE3-457B-A57C-0C30C7B6F8DA}" srcOrd="1" destOrd="0" parTransId="{B7082A47-6B66-4F55-89B1-1818CB84AFE3}" sibTransId="{A35A6843-C1EA-4688-9B1E-E55A4E3A6572}"/>
    <dgm:cxn modelId="{64672670-CFC9-4000-AE70-F70601FFBF09}" srcId="{8A5984A2-A282-4113-AE1F-E904309CD563}" destId="{67B22B6C-E54E-49D6-A619-70C5FF6A6C53}" srcOrd="3" destOrd="0" parTransId="{7310B55B-9B73-478C-8BE7-0EE5D573D59F}" sibTransId="{FC06F86A-4738-4347-AAA2-E6152D65EB3D}"/>
    <dgm:cxn modelId="{353F517E-AEA9-4ABF-8CAB-77B6F4913B35}" type="presOf" srcId="{6C168EB3-4EE3-457B-A57C-0C30C7B6F8DA}" destId="{8A8D9107-527E-44E4-B4AA-023492F9A452}" srcOrd="0" destOrd="0" presId="urn:microsoft.com/office/officeart/2005/8/layout/cycle3"/>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4" destOrd="0" parTransId="{6497715D-BE5D-4402-B702-E9337B75CA60}" sibTransId="{61428CFB-E358-4AF4-9F25-617EABB1C62C}"/>
    <dgm:cxn modelId="{C7F3B2F9-0C0F-4639-9C0F-70A5E5D55002}" srcId="{8A5984A2-A282-4113-AE1F-E904309CD563}" destId="{0C54B352-6F81-44ED-BA8D-0455E1C9A5F3}" srcOrd="2"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60FC8B20-9E3A-4489-974D-9727DDDCCD12}" type="presParOf" srcId="{4F097CE9-6E59-4D56-8D3C-A086660B7E18}" destId="{8A8D9107-527E-44E4-B4AA-023492F9A452}" srcOrd="2" destOrd="0" presId="urn:microsoft.com/office/officeart/2005/8/layout/cycle3"/>
    <dgm:cxn modelId="{41172362-EF57-403D-A455-097D8C093957}" type="presParOf" srcId="{4F097CE9-6E59-4D56-8D3C-A086660B7E18}" destId="{9D5B5D4E-DC31-4052-949A-AFB661440E7C}" srcOrd="3" destOrd="0" presId="urn:microsoft.com/office/officeart/2005/8/layout/cycle3"/>
    <dgm:cxn modelId="{60C86C34-0B8B-42D2-9CCE-90EA72EF7316}" type="presParOf" srcId="{4F097CE9-6E59-4D56-8D3C-A086660B7E18}" destId="{F763F8CB-3B70-4177-8300-D68A9B0317AB}" srcOrd="4" destOrd="0" presId="urn:microsoft.com/office/officeart/2005/8/layout/cycle3"/>
    <dgm:cxn modelId="{9DD971DC-E93A-4178-90D0-01DF525E5BEA}" type="presParOf" srcId="{4F097CE9-6E59-4D56-8D3C-A086660B7E18}" destId="{3E5910EA-13A8-493C-8981-3A52A2FE9CB0}" srcOrd="5"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dgm:t>
        <a:bodyPr/>
        <a:lstStyle/>
        <a:p>
          <a:r>
            <a:rPr lang="en-US" dirty="0"/>
            <a:t>Board state</a:t>
          </a:r>
          <a:endParaRPr lang="en-GB" dirty="0"/>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dgm:t>
        <a:bodyPr/>
        <a:lstStyle/>
        <a:p>
          <a:r>
            <a:rPr lang="en-US" dirty="0"/>
            <a:t>P1 will take action based on state</a:t>
          </a:r>
          <a:endParaRPr lang="en-GB" dirty="0"/>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dgm:t>
        <a:bodyPr/>
        <a:lstStyle/>
        <a:p>
          <a:r>
            <a:rPr lang="en-US" dirty="0"/>
            <a:t>Reward is given to P1 for taking action in said state</a:t>
          </a:r>
          <a:endParaRPr lang="en-GB" dirty="0"/>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dgm:t>
        <a:bodyPr/>
        <a:lstStyle/>
        <a:p>
          <a:r>
            <a:rPr lang="en-US" dirty="0"/>
            <a:t>Environment changes and a new state is produced for P2</a:t>
          </a:r>
          <a:endParaRPr lang="en-GB" dirty="0"/>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F5DAC273-6D15-4EAE-B985-A6C327145BF3}">
      <dgm:prSet phldrT="[Text]"/>
      <dgm:spPr/>
      <dgm:t>
        <a:bodyPr/>
        <a:lstStyle/>
        <a:p>
          <a:r>
            <a:rPr lang="en-US" dirty="0"/>
            <a:t>P2 will take action based on state</a:t>
          </a:r>
          <a:endParaRPr lang="en-GB" dirty="0"/>
        </a:p>
      </dgm:t>
    </dgm:pt>
    <dgm:pt modelId="{B2072396-5F8E-4AF8-992E-EE6606A41B15}" type="parTrans" cxnId="{FD2F1421-4183-4604-93E9-7A14340A277F}">
      <dgm:prSet/>
      <dgm:spPr/>
      <dgm:t>
        <a:bodyPr/>
        <a:lstStyle/>
        <a:p>
          <a:endParaRPr lang="en-GB"/>
        </a:p>
      </dgm:t>
    </dgm:pt>
    <dgm:pt modelId="{932FC217-8588-41DF-B42B-7A70C8ADEA37}" type="sibTrans" cxnId="{FD2F1421-4183-4604-93E9-7A14340A277F}">
      <dgm:prSet/>
      <dgm:spPr/>
      <dgm:t>
        <a:bodyPr/>
        <a:lstStyle/>
        <a:p>
          <a:endParaRPr lang="en-GB"/>
        </a:p>
      </dgm:t>
    </dgm:pt>
    <dgm:pt modelId="{8CD2C4E7-8476-415F-A6DF-930BAECE7E07}">
      <dgm:prSet phldrT="[Text]"/>
      <dgm:spPr/>
      <dgm:t>
        <a:bodyPr/>
        <a:lstStyle/>
        <a:p>
          <a:r>
            <a:rPr lang="en-US" dirty="0"/>
            <a:t>A new state will be produced for P1</a:t>
          </a:r>
          <a:endParaRPr lang="en-GB" dirty="0"/>
        </a:p>
      </dgm:t>
    </dgm:pt>
    <dgm:pt modelId="{62C8B35E-7245-43B9-B4BE-54E9EF93CCA2}" type="parTrans" cxnId="{18E13015-7368-4533-8373-530BBD2D3219}">
      <dgm:prSet/>
      <dgm:spPr/>
      <dgm:t>
        <a:bodyPr/>
        <a:lstStyle/>
        <a:p>
          <a:endParaRPr lang="en-GB"/>
        </a:p>
      </dgm:t>
    </dgm:pt>
    <dgm:pt modelId="{925D3832-A97C-4564-9971-22358DAE4E92}" type="sibTrans" cxnId="{18E13015-7368-4533-8373-530BBD2D3219}">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6">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6">
        <dgm:presLayoutVars>
          <dgm:bulletEnabled val="1"/>
        </dgm:presLayoutVars>
      </dgm:prSet>
      <dgm:spPr/>
    </dgm:pt>
    <dgm:pt modelId="{F763F8CB-3B70-4177-8300-D68A9B0317AB}" type="pres">
      <dgm:prSet presAssocID="{67B22B6C-E54E-49D6-A619-70C5FF6A6C53}" presName="nodeFollowingNodes" presStyleLbl="node1" presStyleIdx="2" presStyleCnt="6">
        <dgm:presLayoutVars>
          <dgm:bulletEnabled val="1"/>
        </dgm:presLayoutVars>
      </dgm:prSet>
      <dgm:spPr/>
    </dgm:pt>
    <dgm:pt modelId="{3E5910EA-13A8-493C-8981-3A52A2FE9CB0}" type="pres">
      <dgm:prSet presAssocID="{746681FA-2915-4564-97FE-075A719B27D3}" presName="nodeFollowingNodes" presStyleLbl="node1" presStyleIdx="3" presStyleCnt="6">
        <dgm:presLayoutVars>
          <dgm:bulletEnabled val="1"/>
        </dgm:presLayoutVars>
      </dgm:prSet>
      <dgm:spPr/>
    </dgm:pt>
    <dgm:pt modelId="{5EB99CC4-6906-413E-95BD-DF947ECF927D}" type="pres">
      <dgm:prSet presAssocID="{F5DAC273-6D15-4EAE-B985-A6C327145BF3}" presName="nodeFollowingNodes" presStyleLbl="node1" presStyleIdx="4" presStyleCnt="6">
        <dgm:presLayoutVars>
          <dgm:bulletEnabled val="1"/>
        </dgm:presLayoutVars>
      </dgm:prSet>
      <dgm:spPr/>
    </dgm:pt>
    <dgm:pt modelId="{5CFF674B-D514-44EE-89B7-AC663CECD3F7}" type="pres">
      <dgm:prSet presAssocID="{8CD2C4E7-8476-415F-A6DF-930BAECE7E07}" presName="nodeFollowingNodes" presStyleLbl="node1" presStyleIdx="5" presStyleCnt="6">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18E13015-7368-4533-8373-530BBD2D3219}" srcId="{8A5984A2-A282-4113-AE1F-E904309CD563}" destId="{8CD2C4E7-8476-415F-A6DF-930BAECE7E07}" srcOrd="5" destOrd="0" parTransId="{62C8B35E-7245-43B9-B4BE-54E9EF93CCA2}" sibTransId="{925D3832-A97C-4564-9971-22358DAE4E92}"/>
    <dgm:cxn modelId="{FD2F1421-4183-4604-93E9-7A14340A277F}" srcId="{8A5984A2-A282-4113-AE1F-E904309CD563}" destId="{F5DAC273-6D15-4EAE-B985-A6C327145BF3}" srcOrd="4" destOrd="0" parTransId="{B2072396-5F8E-4AF8-992E-EE6606A41B15}" sibTransId="{932FC217-8588-41DF-B42B-7A70C8ADEA37}"/>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80B971AC-B7A1-4B4F-A3E2-AAA27875646C}" type="presOf" srcId="{8CD2C4E7-8476-415F-A6DF-930BAECE7E07}" destId="{5CFF674B-D514-44EE-89B7-AC663CECD3F7}"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8FBE8AE8-9744-4508-863F-98F940C9429B}" type="presOf" srcId="{F5DAC273-6D15-4EAE-B985-A6C327145BF3}" destId="{5EB99CC4-6906-413E-95BD-DF947ECF927D}" srcOrd="0" destOrd="0" presId="urn:microsoft.com/office/officeart/2005/8/layout/cycle3"/>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 modelId="{AADC5E81-2108-4542-921E-A4672D140F7B}" type="presParOf" srcId="{4F097CE9-6E59-4D56-8D3C-A086660B7E18}" destId="{5EB99CC4-6906-413E-95BD-DF947ECF927D}" srcOrd="5" destOrd="0" presId="urn:microsoft.com/office/officeart/2005/8/layout/cycle3"/>
    <dgm:cxn modelId="{07630356-C4D7-4A79-B053-A31AA0F1FADF}" type="presParOf" srcId="{4F097CE9-6E59-4D56-8D3C-A086660B7E18}" destId="{5CFF674B-D514-44EE-89B7-AC663CECD3F7}" srcOrd="6" destOrd="0" presId="urn:microsoft.com/office/officeart/2005/8/layout/cycle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91019" y="-25194"/>
          <a:ext cx="4513961" cy="4513961"/>
        </a:xfrm>
        <a:prstGeom prst="circularArrow">
          <a:avLst>
            <a:gd name="adj1" fmla="val 5544"/>
            <a:gd name="adj2" fmla="val 330680"/>
            <a:gd name="adj3" fmla="val 13815382"/>
            <a:gd name="adj4" fmla="val 17361998"/>
            <a:gd name="adj5" fmla="val 575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009179" y="1070"/>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State</a:t>
          </a:r>
          <a:endParaRPr lang="en-GB" sz="1800" kern="1200" dirty="0"/>
        </a:p>
      </dsp:txBody>
      <dsp:txXfrm>
        <a:off x="2059890" y="51781"/>
        <a:ext cx="1976218" cy="937398"/>
      </dsp:txXfrm>
    </dsp:sp>
    <dsp:sp modelId="{8A8D9107-527E-44E4-B4AA-023492F9A452}">
      <dsp:nvSpPr>
        <dsp:cNvPr id="0" name=""/>
        <dsp:cNvSpPr/>
      </dsp:nvSpPr>
      <dsp:spPr>
        <a:xfrm>
          <a:off x="3839897"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Observation is made by agent</a:t>
          </a:r>
          <a:endParaRPr lang="en-GB" sz="1800" kern="1200" dirty="0"/>
        </a:p>
      </dsp:txBody>
      <dsp:txXfrm>
        <a:off x="3890608" y="1381875"/>
        <a:ext cx="1976218" cy="937398"/>
      </dsp:txXfrm>
    </dsp:sp>
    <dsp:sp modelId="{9D5B5D4E-DC31-4052-949A-AFB661440E7C}">
      <dsp:nvSpPr>
        <dsp:cNvPr id="0" name=""/>
        <dsp:cNvSpPr/>
      </dsp:nvSpPr>
      <dsp:spPr>
        <a:xfrm>
          <a:off x="3140625"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Take action based on observation</a:t>
          </a:r>
          <a:endParaRPr lang="en-GB" sz="1800" kern="1200" dirty="0"/>
        </a:p>
      </dsp:txBody>
      <dsp:txXfrm>
        <a:off x="3191336" y="3534013"/>
        <a:ext cx="1976218" cy="937398"/>
      </dsp:txXfrm>
    </dsp:sp>
    <dsp:sp modelId="{F763F8CB-3B70-4177-8300-D68A9B0317AB}">
      <dsp:nvSpPr>
        <dsp:cNvPr id="0" name=""/>
        <dsp:cNvSpPr/>
      </dsp:nvSpPr>
      <dsp:spPr>
        <a:xfrm>
          <a:off x="877734" y="3483302"/>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Reward is given for taking action in said state</a:t>
          </a:r>
          <a:endParaRPr lang="en-GB" sz="1800" kern="1200" dirty="0"/>
        </a:p>
      </dsp:txBody>
      <dsp:txXfrm>
        <a:off x="928445" y="3534013"/>
        <a:ext cx="1976218" cy="937398"/>
      </dsp:txXfrm>
    </dsp:sp>
    <dsp:sp modelId="{3E5910EA-13A8-493C-8981-3A52A2FE9CB0}">
      <dsp:nvSpPr>
        <dsp:cNvPr id="0" name=""/>
        <dsp:cNvSpPr/>
      </dsp:nvSpPr>
      <dsp:spPr>
        <a:xfrm>
          <a:off x="178462" y="1331164"/>
          <a:ext cx="2077640" cy="10388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Environment changes and a new state is produced</a:t>
          </a:r>
          <a:endParaRPr lang="en-GB" sz="1800" kern="1200" dirty="0"/>
        </a:p>
      </dsp:txBody>
      <dsp:txXfrm>
        <a:off x="229173" y="1381875"/>
        <a:ext cx="1976218" cy="93739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83183" y="-4032"/>
          <a:ext cx="4529632" cy="4529632"/>
        </a:xfrm>
        <a:prstGeom prst="circularArrow">
          <a:avLst>
            <a:gd name="adj1" fmla="val 5274"/>
            <a:gd name="adj2" fmla="val 312630"/>
            <a:gd name="adj3" fmla="val 14263340"/>
            <a:gd name="adj4" fmla="val 17106445"/>
            <a:gd name="adj5" fmla="val 547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2204144" y="208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Board state</a:t>
          </a:r>
          <a:endParaRPr lang="en-GB" sz="1300" kern="1200" dirty="0"/>
        </a:p>
      </dsp:txBody>
      <dsp:txXfrm>
        <a:off x="2245338" y="43283"/>
        <a:ext cx="1605322" cy="761467"/>
      </dsp:txXfrm>
    </dsp:sp>
    <dsp:sp modelId="{9D5B5D4E-DC31-4052-949A-AFB661440E7C}">
      <dsp:nvSpPr>
        <dsp:cNvPr id="0" name=""/>
        <dsp:cNvSpPr/>
      </dsp:nvSpPr>
      <dsp:spPr>
        <a:xfrm>
          <a:off x="379553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P1 will take action based on state</a:t>
          </a:r>
          <a:endParaRPr lang="en-GB" sz="1300" kern="1200" dirty="0"/>
        </a:p>
      </dsp:txBody>
      <dsp:txXfrm>
        <a:off x="3836728" y="962073"/>
        <a:ext cx="1605322" cy="761467"/>
      </dsp:txXfrm>
    </dsp:sp>
    <dsp:sp modelId="{F763F8CB-3B70-4177-8300-D68A9B0317AB}">
      <dsp:nvSpPr>
        <dsp:cNvPr id="0" name=""/>
        <dsp:cNvSpPr/>
      </dsp:nvSpPr>
      <dsp:spPr>
        <a:xfrm>
          <a:off x="379553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Reward is given to P1 for taking action in said state</a:t>
          </a:r>
          <a:endParaRPr lang="en-GB" sz="1300" kern="1200" dirty="0"/>
        </a:p>
      </dsp:txBody>
      <dsp:txXfrm>
        <a:off x="3836728" y="2799652"/>
        <a:ext cx="1605322" cy="761467"/>
      </dsp:txXfrm>
    </dsp:sp>
    <dsp:sp modelId="{3E5910EA-13A8-493C-8981-3A52A2FE9CB0}">
      <dsp:nvSpPr>
        <dsp:cNvPr id="0" name=""/>
        <dsp:cNvSpPr/>
      </dsp:nvSpPr>
      <dsp:spPr>
        <a:xfrm>
          <a:off x="2204144" y="3677247"/>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Environment changes and a new state is produced for P2</a:t>
          </a:r>
          <a:endParaRPr lang="en-GB" sz="1300" kern="1200" dirty="0"/>
        </a:p>
      </dsp:txBody>
      <dsp:txXfrm>
        <a:off x="2245338" y="3718441"/>
        <a:ext cx="1605322" cy="761467"/>
      </dsp:txXfrm>
    </dsp:sp>
    <dsp:sp modelId="{5EB99CC4-6906-413E-95BD-DF947ECF927D}">
      <dsp:nvSpPr>
        <dsp:cNvPr id="0" name=""/>
        <dsp:cNvSpPr/>
      </dsp:nvSpPr>
      <dsp:spPr>
        <a:xfrm>
          <a:off x="612754" y="2758458"/>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P2 will take action based on state</a:t>
          </a:r>
          <a:endParaRPr lang="en-GB" sz="1300" kern="1200" dirty="0"/>
        </a:p>
      </dsp:txBody>
      <dsp:txXfrm>
        <a:off x="653948" y="2799652"/>
        <a:ext cx="1605322" cy="761467"/>
      </dsp:txXfrm>
    </dsp:sp>
    <dsp:sp modelId="{5CFF674B-D514-44EE-89B7-AC663CECD3F7}">
      <dsp:nvSpPr>
        <dsp:cNvPr id="0" name=""/>
        <dsp:cNvSpPr/>
      </dsp:nvSpPr>
      <dsp:spPr>
        <a:xfrm>
          <a:off x="612754" y="920879"/>
          <a:ext cx="1687710" cy="843855"/>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 new state will be produced for P1</a:t>
          </a:r>
          <a:endParaRPr lang="en-GB" sz="1300" kern="1200" dirty="0"/>
        </a:p>
      </dsp:txBody>
      <dsp:txXfrm>
        <a:off x="653948" y="962073"/>
        <a:ext cx="1605322" cy="761467"/>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04/04/2023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04/04/2023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04/04/2023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04/04/2023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04/04/2023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04/04/2023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04/04/2023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04/04/2023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04/04/2023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04/04/2023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04/04/2023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04/04/2023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04/04/2023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49539F3C-51E1-E9A5-3254-8977BBEA510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15A27FC1-5789-6CB6-FF31-59A3311F4711}"/>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NR32ULxbjYc" TargetMode="External"/><Relationship Id="rId2" Type="http://schemas.openxmlformats.org/officeDocument/2006/relationships/image" Target="../media/image13.gif"/><Relationship Id="rId1" Type="http://schemas.openxmlformats.org/officeDocument/2006/relationships/slideLayout" Target="../slideLayouts/slideLayout4.xml"/><Relationship Id="rId4" Type="http://schemas.openxmlformats.org/officeDocument/2006/relationships/hyperlink" Target="https://blog.bostondynamics.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youtube.com/watch?v=TmPfTpjtdgg" TargetMode="External"/><Relationship Id="rId2" Type="http://schemas.openxmlformats.org/officeDocument/2006/relationships/hyperlink" Target="https://www.cs.toronto.edu/~vmnih/docs/dqn.pdf" TargetMode="Externa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3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W11-S3 More on Reinforcement Learning </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buffer in RL</a:t>
            </a:r>
            <a:r>
              <a:rPr lang="en-US" b="1" dirty="0"/>
              <a:t>):</a:t>
            </a:r>
          </a:p>
          <a:p>
            <a:r>
              <a:rPr lang="en-US" dirty="0"/>
              <a:t>We can prevent action values from oscillating or diverging catastrophically using a large buffer of our past experience and sample training data from it, instead of using our latest experience. </a:t>
            </a:r>
          </a:p>
          <a:p>
            <a:r>
              <a:rPr lang="en-US" dirty="0"/>
              <a:t>This is called an </a:t>
            </a:r>
            <a:r>
              <a:rPr lang="en-US" b="1" dirty="0">
                <a:solidFill>
                  <a:srgbClr val="00B050"/>
                </a:solidFill>
              </a:rPr>
              <a:t>experience</a:t>
            </a:r>
            <a:r>
              <a:rPr lang="en-US" b="1" dirty="0"/>
              <a:t> </a:t>
            </a:r>
            <a:r>
              <a:rPr lang="en-US" b="1" dirty="0">
                <a:solidFill>
                  <a:srgbClr val="00B050"/>
                </a:solidFill>
              </a:rPr>
              <a:t>buffer</a:t>
            </a:r>
            <a:r>
              <a:rPr lang="en-US" dirty="0"/>
              <a:t>.</a:t>
            </a:r>
          </a:p>
          <a:p>
            <a:r>
              <a:rPr lang="en-US" dirty="0"/>
              <a:t>The experience buffer contains a collection of experience tuples (state, action, rewards, </a:t>
            </a:r>
            <a:r>
              <a:rPr lang="en-US" dirty="0" err="1"/>
              <a:t>next_state</a:t>
            </a:r>
            <a:r>
              <a:rPr lang="en-US" dirty="0"/>
              <a:t>).</a:t>
            </a:r>
          </a:p>
          <a:p>
            <a:r>
              <a:rPr lang="en-US" dirty="0"/>
              <a:t>The tuples are gradually added to the buffer as the agents keep on interacting with the game.</a:t>
            </a:r>
          </a:p>
        </p:txBody>
      </p:sp>
    </p:spTree>
    <p:extLst>
      <p:ext uri="{BB962C8B-B14F-4D97-AF65-F5344CB8AC3E}">
        <p14:creationId xmlns:p14="http://schemas.microsoft.com/office/powerpoint/2010/main" val="1981122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replay</a:t>
            </a:r>
            <a:r>
              <a:rPr lang="en-US" b="1" dirty="0"/>
              <a:t>):</a:t>
            </a:r>
          </a:p>
          <a:p>
            <a:r>
              <a:rPr lang="en-US" dirty="0"/>
              <a:t>The simplest implementation is a buffer of fixed size, with new data added to the end of the experience buffer, so that it pushes the oldest experience out of it.</a:t>
            </a:r>
          </a:p>
          <a:p>
            <a:r>
              <a:rPr lang="en-US" dirty="0"/>
              <a:t>The act of sampling a small batch of tuples from the experience buffer in order to learn is known as </a:t>
            </a:r>
            <a:r>
              <a:rPr lang="en-US" b="1" dirty="0">
                <a:solidFill>
                  <a:srgbClr val="00B050"/>
                </a:solidFill>
              </a:rPr>
              <a:t>experience</a:t>
            </a:r>
            <a:r>
              <a:rPr lang="en-US" b="1" dirty="0"/>
              <a:t> </a:t>
            </a:r>
            <a:r>
              <a:rPr lang="en-US" b="1" dirty="0">
                <a:solidFill>
                  <a:srgbClr val="00B050"/>
                </a:solidFill>
              </a:rPr>
              <a:t>replay</a:t>
            </a:r>
            <a:r>
              <a:rPr lang="en-US" dirty="0"/>
              <a:t>.</a:t>
            </a:r>
          </a:p>
          <a:p>
            <a:r>
              <a:rPr lang="en-US" dirty="0"/>
              <a:t>In addition to breaking harmful correlations, experience replay allows us to learn more from individual tuples multiple times, recall rare occurrences, and in general make better use of our experience.</a:t>
            </a:r>
          </a:p>
        </p:txBody>
      </p:sp>
    </p:spTree>
    <p:extLst>
      <p:ext uri="{BB962C8B-B14F-4D97-AF65-F5344CB8AC3E}">
        <p14:creationId xmlns:p14="http://schemas.microsoft.com/office/powerpoint/2010/main" val="15722589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188775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152656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b="1" dirty="0"/>
                  <a:t>Problem: </a:t>
                </a:r>
                <a:r>
                  <a:rPr lang="en-US" dirty="0"/>
                  <a:t>update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𝑡</m:t>
                        </m:r>
                      </m:sub>
                    </m:sSub>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via </a:t>
                </a:r>
                <a14:m>
                  <m:oMath xmlns:m="http://schemas.openxmlformats.org/officeDocument/2006/math">
                    <m:r>
                      <a:rPr lang="en-US" i="1" dirty="0">
                        <a:latin typeface="Cambria Math" panose="02040503050406030204" pitchFamily="18" charset="0"/>
                      </a:rPr>
                      <m:t>𝑄</m:t>
                    </m:r>
                    <m:r>
                      <a:rPr lang="en-US" i="1" dirty="0">
                        <a:latin typeface="Cambria Math" panose="02040503050406030204" pitchFamily="18" charset="0"/>
                      </a:rPr>
                      <m:t>(</m:t>
                    </m:r>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m:t>
                    </m:r>
                  </m:oMath>
                </a14:m>
                <a:r>
                  <a:rPr lang="en-US" dirty="0"/>
                  <a:t>. However, both states have only one step between them. This makes them very similar, and it is very hard for a Neural Network to distinguish between them.</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362467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834396" cy="5032375"/>
              </a:xfrm>
            </p:spPr>
            <p:txBody>
              <a:bodyPr>
                <a:normAutofit/>
              </a:bodyPr>
              <a:lstStyle/>
              <a:p>
                <a:pPr marL="0" indent="0">
                  <a:buNone/>
                </a:pPr>
                <a:r>
                  <a:rPr lang="en-US" b="1" dirty="0"/>
                  <a:t>Solution: </a:t>
                </a:r>
                <a:r>
                  <a:rPr lang="en-US" dirty="0"/>
                  <a:t>use </a:t>
                </a:r>
                <a:r>
                  <a:rPr lang="en-US" b="1" dirty="0"/>
                  <a:t>two Neural Networks</a:t>
                </a:r>
                <a:r>
                  <a:rPr lang="en-US" dirty="0"/>
                  <a:t>, one for </a:t>
                </a:r>
                <a:r>
                  <a:rPr lang="en-US" b="1" dirty="0"/>
                  <a:t>training</a:t>
                </a:r>
                <a:r>
                  <a:rPr lang="en-US" dirty="0"/>
                  <a:t> </a:t>
                </a:r>
                <a14:m>
                  <m:oMath xmlns:m="http://schemas.openxmlformats.org/officeDocument/2006/math">
                    <m:r>
                      <a:rPr lang="en-US" i="1" dirty="0" smtClean="0">
                        <a:latin typeface="Cambria Math" panose="02040503050406030204" pitchFamily="18" charset="0"/>
                      </a:rPr>
                      <m:t>𝑄</m:t>
                    </m:r>
                    <m:d>
                      <m:dPr>
                        <m:ctrlPr>
                          <a:rPr lang="en-US" i="1" dirty="0" smtClean="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and one for producing </a:t>
                </a:r>
                <a:r>
                  <a:rPr lang="en-US" b="1" dirty="0"/>
                  <a:t>targets </a:t>
                </a:r>
                <a14:m>
                  <m:oMath xmlns:m="http://schemas.openxmlformats.org/officeDocument/2006/math">
                    <m:r>
                      <a:rPr lang="en-US" i="1" dirty="0">
                        <a:latin typeface="Cambria Math" panose="02040503050406030204" pitchFamily="18" charset="0"/>
                      </a:rPr>
                      <m:t>𝑄</m:t>
                    </m:r>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or </a:t>
                </a:r>
                <a:r>
                  <a:rPr lang="en-US" b="1" dirty="0"/>
                  <a:t>evaluating</a:t>
                </a:r>
                <a:r>
                  <a:rPr lang="en-US" dirty="0"/>
                  <a:t> the other. </a:t>
                </a:r>
              </a:p>
              <a:p>
                <a:r>
                  <a:rPr lang="en-US" dirty="0"/>
                  <a:t>That is, the predicted </a:t>
                </a:r>
                <a14:m>
                  <m:oMath xmlns:m="http://schemas.openxmlformats.org/officeDocument/2006/math">
                    <m:r>
                      <a:rPr lang="en-US" i="1" dirty="0" smtClean="0">
                        <a:latin typeface="Cambria Math" panose="02040503050406030204" pitchFamily="18" charset="0"/>
                      </a:rPr>
                      <m:t>𝑄</m:t>
                    </m:r>
                  </m:oMath>
                </a14:m>
                <a:r>
                  <a:rPr lang="en-US" dirty="0"/>
                  <a:t> values of this second </a:t>
                </a:r>
                <a14:m>
                  <m:oMath xmlns:m="http://schemas.openxmlformats.org/officeDocument/2006/math">
                    <m:r>
                      <a:rPr lang="en-US" i="1" dirty="0" smtClean="0">
                        <a:latin typeface="Cambria Math" panose="02040503050406030204" pitchFamily="18" charset="0"/>
                      </a:rPr>
                      <m:t>𝑄</m:t>
                    </m:r>
                  </m:oMath>
                </a14:m>
                <a:r>
                  <a:rPr lang="en-US" dirty="0"/>
                  <a:t>-network called the target network, are used to backpropagate through and train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b="1" dirty="0"/>
                  <a:t>Note: </a:t>
                </a:r>
                <a:r>
                  <a:rPr lang="en-US" dirty="0"/>
                  <a:t>the target network’s parameters are </a:t>
                </a:r>
                <a:r>
                  <a:rPr lang="en-US" u="sng" dirty="0"/>
                  <a:t>not trained</a:t>
                </a:r>
                <a:r>
                  <a:rPr lang="en-US" dirty="0"/>
                  <a:t>, but they are periodically synchronized with the parameters of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The idea is that using the target network’s </a:t>
                </a:r>
                <a14:m>
                  <m:oMath xmlns:m="http://schemas.openxmlformats.org/officeDocument/2006/math">
                    <m:r>
                      <a:rPr lang="en-US" i="1" dirty="0" smtClean="0">
                        <a:latin typeface="Cambria Math" panose="02040503050406030204" pitchFamily="18" charset="0"/>
                      </a:rPr>
                      <m:t>𝑄</m:t>
                    </m:r>
                  </m:oMath>
                </a14:m>
                <a:r>
                  <a:rPr lang="en-US" dirty="0"/>
                  <a:t> values to train the main</a:t>
                </a:r>
                <a:br>
                  <a:rPr lang="en-US" dirty="0"/>
                </a:br>
                <a14:m>
                  <m:oMath xmlns:m="http://schemas.openxmlformats.org/officeDocument/2006/math">
                    <m:r>
                      <a:rPr lang="en-US" i="1" dirty="0" smtClean="0">
                        <a:latin typeface="Cambria Math" panose="02040503050406030204" pitchFamily="18" charset="0"/>
                      </a:rPr>
                      <m:t>𝑄</m:t>
                    </m:r>
                  </m:oMath>
                </a14:m>
                <a:r>
                  <a:rPr lang="en-US" dirty="0"/>
                  <a:t>-network will improve the stability of the training.</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834396" cy="5032375"/>
              </a:xfrm>
              <a:blipFill>
                <a:blip r:embed="rId2"/>
                <a:stretch>
                  <a:fillRect l="-1182" t="-1937" r="-1294"/>
                </a:stretch>
              </a:blipFill>
            </p:spPr>
            <p:txBody>
              <a:bodyPr/>
              <a:lstStyle/>
              <a:p>
                <a:r>
                  <a:rPr lang="en-GB">
                    <a:noFill/>
                  </a:rPr>
                  <a:t> </a:t>
                </a:r>
              </a:p>
            </p:txBody>
          </p:sp>
        </mc:Fallback>
      </mc:AlternateContent>
    </p:spTree>
    <p:extLst>
      <p:ext uri="{BB962C8B-B14F-4D97-AF65-F5344CB8AC3E}">
        <p14:creationId xmlns:p14="http://schemas.microsoft.com/office/powerpoint/2010/main" val="3643453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3048279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create a loss function, let us first recall that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𝛾</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smtClean="0">
                                  <a:latin typeface="Cambria Math" panose="02040503050406030204" pitchFamily="18" charset="0"/>
                                </a:rPr>
                                <m:t>+1</m:t>
                              </m:r>
                            </m:sub>
                          </m:sSub>
                          <m:r>
                            <a:rPr lang="en-US" b="0" i="1" smtClean="0">
                              <a:latin typeface="Cambria Math" panose="02040503050406030204" pitchFamily="18" charset="0"/>
                            </a:rPr>
                            <m:t>)</m:t>
                          </m:r>
                        </m:e>
                      </m:d>
                    </m:oMath>
                  </m:oMathPara>
                </a14:m>
                <a:endParaRPr lang="en-US" dirty="0"/>
              </a:p>
              <a:p>
                <a:pPr marL="0" indent="0">
                  <a:buNone/>
                </a:pPr>
                <a:endParaRPr lang="en-US" dirty="0"/>
              </a:p>
              <a:p>
                <a:pPr marL="0" indent="0">
                  <a:buNone/>
                </a:pPr>
                <a:r>
                  <a:rPr lang="en-US" dirty="0"/>
                  <a:t>Let us denote the error </a:t>
                </a:r>
                <a14:m>
                  <m:oMath xmlns:m="http://schemas.openxmlformats.org/officeDocument/2006/math">
                    <m:r>
                      <a:rPr lang="en-US" b="0" i="1" smtClean="0">
                        <a:latin typeface="Cambria Math" panose="02040503050406030204" pitchFamily="18" charset="0"/>
                      </a:rPr>
                      <m:t>𝛿</m:t>
                    </m:r>
                  </m:oMath>
                </a14:m>
                <a:r>
                  <a:rPr lang="en-US" dirty="0"/>
                  <a:t>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𝛾</m:t>
                          </m:r>
                          <m:sSubSup>
                            <m:sSubSupPr>
                              <m:ctrlPr>
                                <a:rPr lang="en-US" i="1">
                                  <a:latin typeface="Cambria Math" panose="02040503050406030204" pitchFamily="18" charset="0"/>
                                </a:rPr>
                              </m:ctrlPr>
                            </m:sSubSup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r>
                                <a:rPr lang="en-US" i="1">
                                  <a:latin typeface="Cambria Math" panose="02040503050406030204" pitchFamily="18" charset="0"/>
                                </a:rPr>
                                <m:t>𝑄</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𝑎</m:t>
                              </m:r>
                            </m:e>
                          </m:d>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832230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0876616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r>
                  <a:rPr lang="en-US" b="1" dirty="0"/>
                  <a:t>Note: </a:t>
                </a:r>
                <a:r>
                  <a:rPr lang="en-US" dirty="0"/>
                  <a:t>we can also use a slightly different loss function known as the </a:t>
                </a:r>
                <a:r>
                  <a:rPr lang="en-US" b="1" dirty="0"/>
                  <a:t>Huber loss</a:t>
                </a:r>
                <a:r>
                  <a:rPr lang="en-US" dirty="0"/>
                  <a:t>, which is slightly more robust to outliers.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m:rPr>
                                        <m:brk m:alnAt="7"/>
                                      </m:rPr>
                                      <a:rPr lang="en-US" b="0" i="1" smtClean="0">
                                        <a:latin typeface="Cambria Math" panose="02040503050406030204" pitchFamily="18" charset="0"/>
                                      </a:rPr>
                                      <m:t>1</m:t>
                                    </m:r>
                                  </m:num>
                                  <m:den>
                                    <m:r>
                                      <m:rPr>
                                        <m:brk m:alnAt="7"/>
                                      </m:rP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2</m:t>
                                    </m:r>
                                  </m:sup>
                                </m:sSup>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𝑑</m:t>
                                </m:r>
                              </m:e>
                            </m:mr>
                            <m:mr>
                              <m:e>
                                <m:r>
                                  <a:rPr lang="en-US" b="0" i="1" smtClean="0">
                                    <a:latin typeface="Cambria Math" panose="02040503050406030204" pitchFamily="18" charset="0"/>
                                  </a:rPr>
                                  <m:t>𝑑</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𝑑</m:t>
                                    </m:r>
                                  </m:e>
                                </m:d>
                              </m:e>
                              <m:e>
                                <m:r>
                                  <a:rPr lang="en-US" b="0" i="1" smtClean="0">
                                    <a:latin typeface="Cambria Math" panose="02040503050406030204" pitchFamily="18" charset="0"/>
                                  </a:rPr>
                                  <m:t>𝑒𝑙𝑠𝑒</m:t>
                                </m:r>
                              </m:e>
                            </m:mr>
                          </m:m>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035315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Conclusion</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Cont’d toy example 3</a:t>
            </a:r>
          </a:p>
          <a:p>
            <a:pPr marL="514350" indent="-514350">
              <a:buFont typeface="+mj-lt"/>
              <a:buAutoNum type="arabicPeriod"/>
            </a:pPr>
            <a:r>
              <a:rPr lang="en-US" dirty="0"/>
              <a:t>What are </a:t>
            </a:r>
            <a:r>
              <a:rPr lang="en-US" b="1" dirty="0"/>
              <a:t>actor-critic</a:t>
            </a:r>
            <a:r>
              <a:rPr lang="en-US" dirty="0"/>
              <a:t> learning methods? And which problems do these approaches address?</a:t>
            </a:r>
          </a:p>
          <a:p>
            <a:pPr marL="514350" indent="-514350">
              <a:buFont typeface="+mj-lt"/>
              <a:buAutoNum type="arabicPeriod"/>
            </a:pPr>
            <a:r>
              <a:rPr lang="en-US" dirty="0"/>
              <a:t>What are more advanced problems in RL?</a:t>
            </a:r>
          </a:p>
          <a:p>
            <a:pPr lvl="1"/>
            <a:r>
              <a:rPr lang="en-US" dirty="0"/>
              <a:t>Markov states</a:t>
            </a:r>
          </a:p>
          <a:p>
            <a:pPr lvl="1"/>
            <a:r>
              <a:rPr lang="en-US" dirty="0"/>
              <a:t>Partially observable environment</a:t>
            </a:r>
          </a:p>
          <a:p>
            <a:pPr lvl="1"/>
            <a:r>
              <a:rPr lang="en-US" dirty="0"/>
              <a:t>SARSA</a:t>
            </a:r>
          </a:p>
          <a:p>
            <a:pPr lvl="1"/>
            <a:r>
              <a:rPr lang="en-US" dirty="0"/>
              <a:t>Non-stationary problems</a:t>
            </a:r>
          </a:p>
        </p:txBody>
      </p:sp>
    </p:spTree>
    <p:extLst>
      <p:ext uri="{BB962C8B-B14F-4D97-AF65-F5344CB8AC3E}">
        <p14:creationId xmlns:p14="http://schemas.microsoft.com/office/powerpoint/2010/main" val="2211946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26456818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Trainer function</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trainer function will play the game 500 times.</a:t>
                </a:r>
              </a:p>
              <a:p>
                <a:r>
                  <a:rPr lang="en-US" dirty="0"/>
                  <a:t>Keep track of different histories over the 500 games.</a:t>
                </a:r>
              </a:p>
              <a:p>
                <a:r>
                  <a:rPr lang="en-US" dirty="0"/>
                  <a:t>Sample from history to train our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Backpropagate with mixed main and target </a:t>
                </a:r>
                <a14:m>
                  <m:oMath xmlns:m="http://schemas.openxmlformats.org/officeDocument/2006/math">
                    <m:r>
                      <a:rPr lang="en-US" i="1" dirty="0" smtClean="0">
                        <a:latin typeface="Cambria Math" panose="02040503050406030204" pitchFamily="18" charset="0"/>
                      </a:rPr>
                      <m:t>𝑄</m:t>
                    </m:r>
                  </m:oMath>
                </a14:m>
                <a:r>
                  <a:rPr lang="en-US" dirty="0"/>
                  <a:t>-networks values.</a:t>
                </a:r>
              </a:p>
              <a:p>
                <a:r>
                  <a:rPr lang="en-US" dirty="0"/>
                  <a:t>Occasionally update the target network.</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70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95AD611F-4E53-42B1-9646-C6174B181B72}"/>
              </a:ext>
            </a:extLst>
          </p:cNvPr>
          <p:cNvPicPr>
            <a:picLocks noChangeAspect="1"/>
          </p:cNvPicPr>
          <p:nvPr/>
        </p:nvPicPr>
        <p:blipFill rotWithShape="1">
          <a:blip r:embed="rId3"/>
          <a:srcRect l="10577" t="18666" r="69615" b="12000"/>
          <a:stretch/>
        </p:blipFill>
        <p:spPr>
          <a:xfrm>
            <a:off x="6146802" y="136619"/>
            <a:ext cx="6019798" cy="6584762"/>
          </a:xfrm>
          <a:prstGeom prst="rect">
            <a:avLst/>
          </a:prstGeom>
        </p:spPr>
      </p:pic>
    </p:spTree>
    <p:extLst>
      <p:ext uri="{BB962C8B-B14F-4D97-AF65-F5344CB8AC3E}">
        <p14:creationId xmlns:p14="http://schemas.microsoft.com/office/powerpoint/2010/main" val="35599741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Training results</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RL agent will learn to balance the pole on the cart, by playing the game.</a:t>
                </a:r>
              </a:p>
              <a:p>
                <a:r>
                  <a:rPr lang="en-US" dirty="0"/>
                  <a:t>Can display the length of each game/episode to see the progression!</a:t>
                </a:r>
              </a:p>
              <a:p>
                <a:endParaRPr lang="en-US" dirty="0"/>
              </a:p>
              <a:p>
                <a:r>
                  <a:rPr lang="en-US" dirty="0"/>
                  <a:t>This RL approach of training some DNNs to replace the </a:t>
                </a:r>
                <a14:m>
                  <m:oMath xmlns:m="http://schemas.openxmlformats.org/officeDocument/2006/math">
                    <m:r>
                      <a:rPr lang="en-US" i="1" dirty="0" smtClean="0">
                        <a:latin typeface="Cambria Math" panose="02040503050406030204" pitchFamily="18" charset="0"/>
                      </a:rPr>
                      <m:t>𝑄</m:t>
                    </m:r>
                  </m:oMath>
                </a14:m>
                <a:r>
                  <a:rPr lang="en-US" dirty="0"/>
                  <a:t> functions is commonly referred to as </a:t>
                </a:r>
                <a:r>
                  <a:rPr lang="en-US" b="1" dirty="0">
                    <a:solidFill>
                      <a:srgbClr val="00B050"/>
                    </a:solidFill>
                  </a:rPr>
                  <a:t>Deep </a:t>
                </a:r>
                <a14:m>
                  <m:oMath xmlns:m="http://schemas.openxmlformats.org/officeDocument/2006/math">
                    <m:r>
                      <a:rPr lang="en-US" b="1" i="1" dirty="0" smtClean="0">
                        <a:solidFill>
                          <a:srgbClr val="00B050"/>
                        </a:solidFill>
                        <a:latin typeface="Cambria Math" panose="02040503050406030204" pitchFamily="18" charset="0"/>
                      </a:rPr>
                      <m:t>𝑸</m:t>
                    </m:r>
                  </m:oMath>
                </a14:m>
                <a:r>
                  <a:rPr lang="en-US" b="1" dirty="0">
                    <a:solidFill>
                      <a:srgbClr val="00B050"/>
                    </a:solidFill>
                  </a:rPr>
                  <a:t>-learning</a:t>
                </a:r>
                <a:r>
                  <a:rPr lang="en-US" dirty="0"/>
                  <a:t>.</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A5A85DD-8E43-43C1-B017-98B21865202E}"/>
              </a:ext>
            </a:extLst>
          </p:cNvPr>
          <p:cNvPicPr>
            <a:picLocks noChangeAspect="1"/>
          </p:cNvPicPr>
          <p:nvPr/>
        </p:nvPicPr>
        <p:blipFill rotWithShape="1">
          <a:blip r:embed="rId3"/>
          <a:srcRect l="10642" t="46974" r="77051" b="25539"/>
          <a:stretch/>
        </p:blipFill>
        <p:spPr>
          <a:xfrm>
            <a:off x="7127631" y="3429000"/>
            <a:ext cx="4687277" cy="3271333"/>
          </a:xfrm>
          <a:prstGeom prst="rect">
            <a:avLst/>
          </a:prstGeom>
        </p:spPr>
      </p:pic>
      <p:pic>
        <p:nvPicPr>
          <p:cNvPr id="8" name="Picture 7">
            <a:extLst>
              <a:ext uri="{FF2B5EF4-FFF2-40B4-BE49-F238E27FC236}">
                <a16:creationId xmlns:a16="http://schemas.microsoft.com/office/drawing/2014/main" id="{78578F93-9341-4632-9659-4741C58808BE}"/>
              </a:ext>
            </a:extLst>
          </p:cNvPr>
          <p:cNvPicPr>
            <a:picLocks noChangeAspect="1"/>
          </p:cNvPicPr>
          <p:nvPr/>
        </p:nvPicPr>
        <p:blipFill rotWithShape="1">
          <a:blip r:embed="rId4"/>
          <a:srcRect l="10641" t="38154" r="70000" b="32718"/>
          <a:stretch/>
        </p:blipFill>
        <p:spPr>
          <a:xfrm>
            <a:off x="6096000" y="365125"/>
            <a:ext cx="6092540" cy="2864703"/>
          </a:xfrm>
          <a:prstGeom prst="rect">
            <a:avLst/>
          </a:prstGeom>
        </p:spPr>
      </p:pic>
    </p:spTree>
    <p:extLst>
      <p:ext uri="{BB962C8B-B14F-4D97-AF65-F5344CB8AC3E}">
        <p14:creationId xmlns:p14="http://schemas.microsoft.com/office/powerpoint/2010/main" val="35764981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lstStyle/>
          <a:p>
            <a:r>
              <a:rPr lang="en-US" dirty="0"/>
              <a:t>Following this cart-pole balance idea…</a:t>
            </a:r>
            <a:endParaRPr lang="en-GB" dirty="0"/>
          </a:p>
        </p:txBody>
      </p:sp>
      <p:pic>
        <p:nvPicPr>
          <p:cNvPr id="5" name="Picture 4">
            <a:extLst>
              <a:ext uri="{FF2B5EF4-FFF2-40B4-BE49-F238E27FC236}">
                <a16:creationId xmlns:a16="http://schemas.microsoft.com/office/drawing/2014/main" id="{C3D3F2A6-0456-45AE-B314-9457619DC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978" y="2180493"/>
            <a:ext cx="5782260" cy="3812198"/>
          </a:xfrm>
          <a:prstGeom prst="rect">
            <a:avLst/>
          </a:prstGeom>
        </p:spPr>
      </p:pic>
      <p:sp>
        <p:nvSpPr>
          <p:cNvPr id="6" name="Content Placeholder 2">
            <a:extLst>
              <a:ext uri="{FF2B5EF4-FFF2-40B4-BE49-F238E27FC236}">
                <a16:creationId xmlns:a16="http://schemas.microsoft.com/office/drawing/2014/main" id="{D310B019-2897-4D6B-8500-D67A964AE4B8}"/>
              </a:ext>
            </a:extLst>
          </p:cNvPr>
          <p:cNvSpPr>
            <a:spLocks noGrp="1"/>
          </p:cNvSpPr>
          <p:nvPr>
            <p:ph sz="half" idx="1"/>
          </p:nvPr>
        </p:nvSpPr>
        <p:spPr>
          <a:xfrm>
            <a:off x="838200" y="1825624"/>
            <a:ext cx="5181600" cy="5032375"/>
          </a:xfrm>
        </p:spPr>
        <p:txBody>
          <a:bodyPr>
            <a:normAutofit/>
          </a:bodyPr>
          <a:lstStyle/>
          <a:p>
            <a:r>
              <a:rPr lang="en-US" dirty="0"/>
              <a:t>Train an AI to keep a robot on its feet, despite some </a:t>
            </a:r>
            <a:r>
              <a:rPr lang="en-US" i="1" dirty="0"/>
              <a:t>“minor environment perturbations”</a:t>
            </a:r>
            <a:br>
              <a:rPr lang="en-US" i="1" dirty="0"/>
            </a:br>
            <a:r>
              <a:rPr lang="en-US" i="1" dirty="0"/>
              <a:t>(a polite way of saying you kick the hell out of the robot for fun).</a:t>
            </a:r>
          </a:p>
          <a:p>
            <a:r>
              <a:rPr lang="en-US" dirty="0"/>
              <a:t>Video: </a:t>
            </a:r>
            <a:r>
              <a:rPr lang="en-US" dirty="0">
                <a:hlinkClick r:id="rId3"/>
              </a:rPr>
              <a:t>https://www.youtube.com/watch?v=NR32ULxbjYc</a:t>
            </a:r>
            <a:r>
              <a:rPr lang="en-US" dirty="0"/>
              <a:t> </a:t>
            </a:r>
          </a:p>
          <a:p>
            <a:r>
              <a:rPr lang="en-US" b="1" dirty="0" err="1">
                <a:solidFill>
                  <a:schemeClr val="accent2">
                    <a:lumMod val="50000"/>
                  </a:schemeClr>
                </a:solidFill>
              </a:rPr>
              <a:t>BostonDynamics</a:t>
            </a:r>
            <a:r>
              <a:rPr lang="en-US" dirty="0"/>
              <a:t> blog: </a:t>
            </a:r>
            <a:r>
              <a:rPr lang="en-US" dirty="0">
                <a:hlinkClick r:id="rId4"/>
              </a:rPr>
              <a:t>https://blog.bostondynamics.com/</a:t>
            </a:r>
            <a:endParaRPr lang="en-US" dirty="0"/>
          </a:p>
          <a:p>
            <a:endParaRPr lang="en-GB" dirty="0"/>
          </a:p>
        </p:txBody>
      </p:sp>
    </p:spTree>
    <p:extLst>
      <p:ext uri="{BB962C8B-B14F-4D97-AF65-F5344CB8AC3E}">
        <p14:creationId xmlns:p14="http://schemas.microsoft.com/office/powerpoint/2010/main" val="12941598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normAutofit/>
          </a:bodyPr>
          <a:lstStyle/>
          <a:p>
            <a:r>
              <a:rPr lang="en-US" dirty="0"/>
              <a:t>Following this idea of using computer vision to identify state and act…</a:t>
            </a:r>
            <a:endParaRPr lang="en-GB" dirty="0"/>
          </a:p>
        </p:txBody>
      </p:sp>
      <p:sp>
        <p:nvSpPr>
          <p:cNvPr id="3" name="Content Placeholder 2">
            <a:extLst>
              <a:ext uri="{FF2B5EF4-FFF2-40B4-BE49-F238E27FC236}">
                <a16:creationId xmlns:a16="http://schemas.microsoft.com/office/drawing/2014/main" id="{CA572290-A04A-43A3-A425-B7155AEE63E5}"/>
              </a:ext>
            </a:extLst>
          </p:cNvPr>
          <p:cNvSpPr>
            <a:spLocks noGrp="1"/>
          </p:cNvSpPr>
          <p:nvPr>
            <p:ph sz="half" idx="1"/>
          </p:nvPr>
        </p:nvSpPr>
        <p:spPr>
          <a:xfrm>
            <a:off x="838200" y="1825624"/>
            <a:ext cx="5181600" cy="5032375"/>
          </a:xfrm>
        </p:spPr>
        <p:txBody>
          <a:bodyPr>
            <a:normAutofit/>
          </a:bodyPr>
          <a:lstStyle/>
          <a:p>
            <a:r>
              <a:rPr lang="en-US" dirty="0"/>
              <a:t>Train an AI to play video games with Deep Reinforcement Learning (</a:t>
            </a:r>
            <a:r>
              <a:rPr lang="en-US" dirty="0" err="1"/>
              <a:t>Mnih</a:t>
            </a:r>
            <a:r>
              <a:rPr lang="en-US" dirty="0"/>
              <a:t>, 2013)!</a:t>
            </a:r>
          </a:p>
          <a:p>
            <a:r>
              <a:rPr lang="en-US" dirty="0"/>
              <a:t>Paper: </a:t>
            </a:r>
            <a:r>
              <a:rPr lang="en-US" dirty="0">
                <a:hlinkClick r:id="rId2"/>
              </a:rPr>
              <a:t>https://www.cs.toronto.edu/~vmnih/docs/dqn.pdf</a:t>
            </a:r>
            <a:r>
              <a:rPr lang="en-US" dirty="0"/>
              <a:t> </a:t>
            </a:r>
          </a:p>
          <a:p>
            <a:r>
              <a:rPr lang="en-US" dirty="0"/>
              <a:t>Video: </a:t>
            </a:r>
            <a:r>
              <a:rPr lang="en-US" dirty="0">
                <a:hlinkClick r:id="rId3"/>
              </a:rPr>
              <a:t>https://www.youtube.com/watch?v=TmPfTpjtdgg</a:t>
            </a:r>
            <a:r>
              <a:rPr lang="en-US" dirty="0"/>
              <a:t> </a:t>
            </a:r>
            <a:endParaRPr lang="en-GB" dirty="0"/>
          </a:p>
        </p:txBody>
      </p:sp>
      <p:pic>
        <p:nvPicPr>
          <p:cNvPr id="6" name="Picture 5">
            <a:extLst>
              <a:ext uri="{FF2B5EF4-FFF2-40B4-BE49-F238E27FC236}">
                <a16:creationId xmlns:a16="http://schemas.microsoft.com/office/drawing/2014/main" id="{0FC2796A-8E3F-4DAE-9D08-F6E46684D5D6}"/>
              </a:ext>
            </a:extLst>
          </p:cNvPr>
          <p:cNvPicPr>
            <a:picLocks noChangeAspect="1"/>
          </p:cNvPicPr>
          <p:nvPr/>
        </p:nvPicPr>
        <p:blipFill rotWithShape="1">
          <a:blip r:embed="rId4"/>
          <a:srcRect l="60641" t="36717" r="21026" b="25539"/>
          <a:stretch/>
        </p:blipFill>
        <p:spPr>
          <a:xfrm>
            <a:off x="6045202" y="2063262"/>
            <a:ext cx="6146798" cy="3954584"/>
          </a:xfrm>
          <a:prstGeom prst="rect">
            <a:avLst/>
          </a:prstGeom>
        </p:spPr>
      </p:pic>
    </p:spTree>
    <p:extLst>
      <p:ext uri="{BB962C8B-B14F-4D97-AF65-F5344CB8AC3E}">
        <p14:creationId xmlns:p14="http://schemas.microsoft.com/office/powerpoint/2010/main" val="2448132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p:txBody>
      </p:sp>
    </p:spTree>
    <p:extLst>
      <p:ext uri="{BB962C8B-B14F-4D97-AF65-F5344CB8AC3E}">
        <p14:creationId xmlns:p14="http://schemas.microsoft.com/office/powerpoint/2010/main" val="1608646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a:p>
            <a:r>
              <a:rPr lang="en-US" b="1" dirty="0"/>
              <a:t>Additional suggestion: </a:t>
            </a:r>
            <a:r>
              <a:rPr lang="en-US" dirty="0"/>
              <a:t>Can the reward function always be computed? </a:t>
            </a:r>
            <a:r>
              <a:rPr lang="en-US" b="1" dirty="0"/>
              <a:t> </a:t>
            </a:r>
            <a:endParaRPr lang="en-GB" b="1" dirty="0"/>
          </a:p>
        </p:txBody>
      </p:sp>
      <p:pic>
        <p:nvPicPr>
          <p:cNvPr id="6" name="Picture 5">
            <a:extLst>
              <a:ext uri="{FF2B5EF4-FFF2-40B4-BE49-F238E27FC236}">
                <a16:creationId xmlns:a16="http://schemas.microsoft.com/office/drawing/2014/main" id="{8E4F0CA5-A0A7-4E49-BA6A-783C864388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Tree>
    <p:extLst>
      <p:ext uri="{BB962C8B-B14F-4D97-AF65-F5344CB8AC3E}">
        <p14:creationId xmlns:p14="http://schemas.microsoft.com/office/powerpoint/2010/main" val="10639855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sz="half" idx="1"/>
          </p:nvPr>
        </p:nvSpPr>
        <p:spPr>
          <a:xfrm>
            <a:off x="838200" y="1825624"/>
            <a:ext cx="5181600" cy="5032375"/>
          </a:xfrm>
        </p:spPr>
        <p:txBody>
          <a:bodyPr/>
          <a:lstStyle/>
          <a:p>
            <a:r>
              <a:rPr lang="en-US" dirty="0"/>
              <a:t>In Deep Q-learning, we realized that most RL problems cannot have their Q functions computed easily.</a:t>
            </a:r>
          </a:p>
          <a:p>
            <a:r>
              <a:rPr lang="en-US" dirty="0"/>
              <a:t>We then replaced the Q function with a Deep Neural Network to approximate this function.</a:t>
            </a:r>
          </a:p>
          <a:p>
            <a:r>
              <a:rPr lang="en-US" b="1" dirty="0"/>
              <a:t>Additional suggestion: </a:t>
            </a:r>
            <a:r>
              <a:rPr lang="en-US" dirty="0"/>
              <a:t>Can the reward function always be computed? </a:t>
            </a:r>
            <a:r>
              <a:rPr lang="en-US" b="1" dirty="0"/>
              <a:t> </a:t>
            </a:r>
            <a:endParaRPr lang="en-GB" b="1" dirty="0"/>
          </a:p>
        </p:txBody>
      </p:sp>
      <p:pic>
        <p:nvPicPr>
          <p:cNvPr id="5" name="Picture 4">
            <a:extLst>
              <a:ext uri="{FF2B5EF4-FFF2-40B4-BE49-F238E27FC236}">
                <a16:creationId xmlns:a16="http://schemas.microsoft.com/office/drawing/2014/main" id="{593DE22D-EA30-44A3-AA82-774B9BAE6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
        <p:nvSpPr>
          <p:cNvPr id="6" name="TextBox 5">
            <a:extLst>
              <a:ext uri="{FF2B5EF4-FFF2-40B4-BE49-F238E27FC236}">
                <a16:creationId xmlns:a16="http://schemas.microsoft.com/office/drawing/2014/main" id="{0ED78952-8351-4FD9-9224-E458B0C5BD9F}"/>
              </a:ext>
            </a:extLst>
          </p:cNvPr>
          <p:cNvSpPr txBox="1"/>
          <p:nvPr/>
        </p:nvSpPr>
        <p:spPr>
          <a:xfrm>
            <a:off x="380999" y="6169709"/>
            <a:ext cx="11545277" cy="523220"/>
          </a:xfrm>
          <a:prstGeom prst="rect">
            <a:avLst/>
          </a:prstGeom>
          <a:noFill/>
        </p:spPr>
        <p:txBody>
          <a:bodyPr wrap="square">
            <a:spAutoFit/>
          </a:bodyPr>
          <a:lstStyle/>
          <a:p>
            <a:r>
              <a:rPr lang="en-US" sz="2800" b="1" dirty="0">
                <a:sym typeface="Wingdings" panose="05000000000000000000" pitchFamily="2" charset="2"/>
              </a:rPr>
              <a:t> </a:t>
            </a:r>
            <a:r>
              <a:rPr lang="en-US" sz="2800" b="1" dirty="0"/>
              <a:t>Replace more elements of the RL system with Deep Neural Networks.</a:t>
            </a:r>
          </a:p>
        </p:txBody>
      </p:sp>
    </p:spTree>
    <p:extLst>
      <p:ext uri="{BB962C8B-B14F-4D97-AF65-F5344CB8AC3E}">
        <p14:creationId xmlns:p14="http://schemas.microsoft.com/office/powerpoint/2010/main" val="2780281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p:txBody>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pPr marL="0" indent="0">
              <a:buNone/>
            </a:pPr>
            <a:endParaRPr lang="en-GB" b="1" dirty="0"/>
          </a:p>
        </p:txBody>
      </p:sp>
    </p:spTree>
    <p:extLst>
      <p:ext uri="{BB962C8B-B14F-4D97-AF65-F5344CB8AC3E}">
        <p14:creationId xmlns:p14="http://schemas.microsoft.com/office/powerpoint/2010/main" val="30022710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a:xfrm>
            <a:off x="838200" y="1825624"/>
            <a:ext cx="10515600" cy="5032375"/>
          </a:xfrm>
        </p:spPr>
        <p:txBody>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r>
              <a:rPr lang="en-US" b="1" dirty="0"/>
              <a:t>Critic: </a:t>
            </a:r>
            <a:r>
              <a:rPr lang="en-US" dirty="0"/>
              <a:t>a DNN, whose purpose is to evaluate the quality of the selected actions and suggesting directions for improvement, by defining a reward function or a Q function.</a:t>
            </a:r>
          </a:p>
          <a:p>
            <a:pPr marL="0" indent="0">
              <a:buNone/>
            </a:pPr>
            <a:endParaRPr lang="en-GB" b="1" dirty="0"/>
          </a:p>
        </p:txBody>
      </p:sp>
    </p:spTree>
    <p:extLst>
      <p:ext uri="{BB962C8B-B14F-4D97-AF65-F5344CB8AC3E}">
        <p14:creationId xmlns:p14="http://schemas.microsoft.com/office/powerpoint/2010/main" val="3241301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A representation problem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endParaRPr lang="en-GB" dirty="0"/>
              </a:p>
              <a:p>
                <a:r>
                  <a:rPr lang="en-US" b="1" dirty="0"/>
                  <a:t>And, even worse, for these problems, coming up with a closed form expression of the </a:t>
                </a:r>
                <a14:m>
                  <m:oMath xmlns:m="http://schemas.openxmlformats.org/officeDocument/2006/math">
                    <m:r>
                      <a:rPr lang="en-US" b="1" i="1" dirty="0" smtClean="0">
                        <a:latin typeface="Cambria Math" panose="02040503050406030204" pitchFamily="18" charset="0"/>
                      </a:rPr>
                      <m:t>𝑽</m:t>
                    </m:r>
                  </m:oMath>
                </a14:m>
                <a:r>
                  <a:rPr lang="en-US" b="1" dirty="0"/>
                  <a:t> and </a:t>
                </a:r>
                <a14:m>
                  <m:oMath xmlns:m="http://schemas.openxmlformats.org/officeDocument/2006/math">
                    <m:r>
                      <a:rPr lang="en-US" b="1" i="1" dirty="0" smtClean="0">
                        <a:latin typeface="Cambria Math" panose="02040503050406030204" pitchFamily="18" charset="0"/>
                      </a:rPr>
                      <m:t>𝑸</m:t>
                    </m:r>
                  </m:oMath>
                </a14:m>
                <a:r>
                  <a:rPr lang="en-US" b="1" dirty="0"/>
                  <a:t> functions might prove challenging.</a:t>
                </a:r>
                <a:endParaRPr lang="en-GB" b="1"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D034855-2ECE-44CA-BF6E-E512CCF4A881}"/>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9670267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A quick word on actor-critic methods</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B5F13A36-0FDB-4450-98AF-695E52976E5F}"/>
              </a:ext>
            </a:extLst>
          </p:cNvPr>
          <p:cNvSpPr>
            <a:spLocks noGrp="1"/>
          </p:cNvSpPr>
          <p:nvPr>
            <p:ph idx="1"/>
          </p:nvPr>
        </p:nvSpPr>
        <p:spPr>
          <a:xfrm>
            <a:off x="838200" y="1825624"/>
            <a:ext cx="11114314" cy="5032375"/>
          </a:xfrm>
        </p:spPr>
        <p:txBody>
          <a:bodyPr>
            <a:normAutofit/>
          </a:bodyPr>
          <a:lstStyle/>
          <a:p>
            <a:pPr marL="0" indent="0">
              <a:buNone/>
            </a:pPr>
            <a:r>
              <a:rPr lang="en-US" b="1" dirty="0"/>
              <a:t>Definition (actor-critic):</a:t>
            </a:r>
          </a:p>
          <a:p>
            <a:pPr marL="0" indent="0">
              <a:buNone/>
            </a:pPr>
            <a:r>
              <a:rPr lang="en-US" dirty="0"/>
              <a:t>Actor-critic algorithms consist of two components.</a:t>
            </a:r>
          </a:p>
          <a:p>
            <a:r>
              <a:rPr lang="en-US" b="1" dirty="0"/>
              <a:t>Actor: </a:t>
            </a:r>
            <a:r>
              <a:rPr lang="en-US" dirty="0"/>
              <a:t>a DNN, whose purpose is to produce actions in response to given states, i.e. a policy. Can be trained as in Deep Q-learning.</a:t>
            </a:r>
          </a:p>
          <a:p>
            <a:r>
              <a:rPr lang="en-US" b="1" dirty="0"/>
              <a:t>Critic: </a:t>
            </a:r>
            <a:r>
              <a:rPr lang="en-US" dirty="0"/>
              <a:t>a DNN, whose purpose is to evaluate the quality of the selected actions and suggesting directions for improvement, by defining a reward function or a Q function.</a:t>
            </a:r>
          </a:p>
          <a:p>
            <a:pPr marL="0" indent="0">
              <a:buNone/>
            </a:pPr>
            <a:r>
              <a:rPr lang="en-US" dirty="0"/>
              <a:t>In a sense, </a:t>
            </a:r>
            <a:r>
              <a:rPr lang="en-US" b="1" dirty="0">
                <a:solidFill>
                  <a:srgbClr val="FF0000"/>
                </a:solidFill>
              </a:rPr>
              <a:t>similar to the Generator-Critic pair</a:t>
            </a:r>
            <a:r>
              <a:rPr lang="en-US" dirty="0">
                <a:solidFill>
                  <a:srgbClr val="FF0000"/>
                </a:solidFill>
              </a:rPr>
              <a:t> </a:t>
            </a:r>
            <a:r>
              <a:rPr lang="en-US" dirty="0"/>
              <a:t>of the Wasserstein GANs!</a:t>
            </a:r>
          </a:p>
          <a:p>
            <a:r>
              <a:rPr lang="en-US" b="1" dirty="0"/>
              <a:t>Generator: </a:t>
            </a:r>
            <a:r>
              <a:rPr lang="en-US" dirty="0"/>
              <a:t>produce fake images</a:t>
            </a:r>
          </a:p>
          <a:p>
            <a:r>
              <a:rPr lang="en-US" b="1" dirty="0"/>
              <a:t>Critic: </a:t>
            </a:r>
            <a:r>
              <a:rPr lang="en-US" dirty="0"/>
              <a:t>evaluate said images</a:t>
            </a:r>
          </a:p>
          <a:p>
            <a:pPr marL="0" indent="0">
              <a:buNone/>
            </a:pPr>
            <a:endParaRPr lang="en-GB" b="1" dirty="0"/>
          </a:p>
        </p:txBody>
      </p:sp>
    </p:spTree>
    <p:extLst>
      <p:ext uri="{BB962C8B-B14F-4D97-AF65-F5344CB8AC3E}">
        <p14:creationId xmlns:p14="http://schemas.microsoft.com/office/powerpoint/2010/main" val="40152667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4BDAC-2462-4BB4-96E4-05B65C7DECFC}"/>
              </a:ext>
            </a:extLst>
          </p:cNvPr>
          <p:cNvSpPr>
            <a:spLocks noGrp="1"/>
          </p:cNvSpPr>
          <p:nvPr>
            <p:ph type="title"/>
          </p:nvPr>
        </p:nvSpPr>
        <p:spPr/>
        <p:txBody>
          <a:bodyPr/>
          <a:lstStyle/>
          <a:p>
            <a:r>
              <a:rPr lang="en-US" dirty="0"/>
              <a:t>From Deep Q learning to actor-critic</a:t>
            </a:r>
            <a:endParaRPr lang="en-GB" dirty="0"/>
          </a:p>
        </p:txBody>
      </p:sp>
      <p:pic>
        <p:nvPicPr>
          <p:cNvPr id="7" name="Picture 6">
            <a:extLst>
              <a:ext uri="{FF2B5EF4-FFF2-40B4-BE49-F238E27FC236}">
                <a16:creationId xmlns:a16="http://schemas.microsoft.com/office/drawing/2014/main" id="{6C54BEDF-4609-476A-93F5-73FFC59B4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3968" y="2512692"/>
            <a:ext cx="5947508" cy="3456551"/>
          </a:xfrm>
          <a:prstGeom prst="rect">
            <a:avLst/>
          </a:prstGeom>
        </p:spPr>
      </p:pic>
      <p:pic>
        <p:nvPicPr>
          <p:cNvPr id="9" name="Picture 8">
            <a:extLst>
              <a:ext uri="{FF2B5EF4-FFF2-40B4-BE49-F238E27FC236}">
                <a16:creationId xmlns:a16="http://schemas.microsoft.com/office/drawing/2014/main" id="{3EB7B7DC-034C-4FB5-B882-3FF15ED627AA}"/>
              </a:ext>
            </a:extLst>
          </p:cNvPr>
          <p:cNvPicPr>
            <a:picLocks noChangeAspect="1"/>
          </p:cNvPicPr>
          <p:nvPr/>
        </p:nvPicPr>
        <p:blipFill rotWithShape="1">
          <a:blip r:embed="rId3">
            <a:extLst>
              <a:ext uri="{28A0092B-C50C-407E-A947-70E740481C1C}">
                <a14:useLocalDpi xmlns:a14="http://schemas.microsoft.com/office/drawing/2010/main" val="0"/>
              </a:ext>
            </a:extLst>
          </a:blip>
          <a:srcRect l="17334" t="35122" r="11160"/>
          <a:stretch/>
        </p:blipFill>
        <p:spPr>
          <a:xfrm>
            <a:off x="110524" y="2913427"/>
            <a:ext cx="5985475" cy="3055816"/>
          </a:xfrm>
          <a:prstGeom prst="rect">
            <a:avLst/>
          </a:prstGeom>
        </p:spPr>
      </p:pic>
    </p:spTree>
    <p:extLst>
      <p:ext uri="{BB962C8B-B14F-4D97-AF65-F5344CB8AC3E}">
        <p14:creationId xmlns:p14="http://schemas.microsoft.com/office/powerpoint/2010/main" val="41364664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F80D-1C6F-1316-AA28-802813B89D2B}"/>
              </a:ext>
            </a:extLst>
          </p:cNvPr>
          <p:cNvSpPr>
            <a:spLocks noGrp="1"/>
          </p:cNvSpPr>
          <p:nvPr>
            <p:ph type="title"/>
          </p:nvPr>
        </p:nvSpPr>
        <p:spPr/>
        <p:txBody>
          <a:bodyPr/>
          <a:lstStyle/>
          <a:p>
            <a:r>
              <a:rPr lang="en-GB" dirty="0"/>
              <a:t>RL with Human Feedback</a:t>
            </a:r>
            <a:endParaRPr lang="en-SG" dirty="0"/>
          </a:p>
        </p:txBody>
      </p:sp>
      <p:sp>
        <p:nvSpPr>
          <p:cNvPr id="3" name="Content Placeholder 2">
            <a:extLst>
              <a:ext uri="{FF2B5EF4-FFF2-40B4-BE49-F238E27FC236}">
                <a16:creationId xmlns:a16="http://schemas.microsoft.com/office/drawing/2014/main" id="{1ACF0757-D88E-2603-9167-161BF9C0A94B}"/>
              </a:ext>
            </a:extLst>
          </p:cNvPr>
          <p:cNvSpPr>
            <a:spLocks noGrp="1"/>
          </p:cNvSpPr>
          <p:nvPr>
            <p:ph idx="1"/>
          </p:nvPr>
        </p:nvSpPr>
        <p:spPr>
          <a:xfrm>
            <a:off x="838200" y="1825625"/>
            <a:ext cx="10515600" cy="5032375"/>
          </a:xfrm>
        </p:spPr>
        <p:txBody>
          <a:bodyPr/>
          <a:lstStyle/>
          <a:p>
            <a:pPr marL="0" indent="0">
              <a:buNone/>
            </a:pPr>
            <a:r>
              <a:rPr lang="en-GB" b="1" dirty="0"/>
              <a:t>Definition (</a:t>
            </a:r>
            <a:r>
              <a:rPr lang="en-GB" b="1" dirty="0">
                <a:solidFill>
                  <a:srgbClr val="00B050"/>
                </a:solidFill>
              </a:rPr>
              <a:t>Reinforcement Learning with Human Feedback</a:t>
            </a:r>
            <a:r>
              <a:rPr lang="en-GB" b="1" dirty="0"/>
              <a:t>):</a:t>
            </a:r>
          </a:p>
          <a:p>
            <a:pPr marL="0" indent="0">
              <a:buNone/>
            </a:pPr>
            <a:r>
              <a:rPr lang="en-GB" b="1" dirty="0">
                <a:solidFill>
                  <a:srgbClr val="00B050"/>
                </a:solidFill>
              </a:rPr>
              <a:t>Reinforcement Learning with Human Feedback </a:t>
            </a:r>
            <a:r>
              <a:rPr lang="en-GB" b="1" dirty="0"/>
              <a:t>(</a:t>
            </a:r>
            <a:r>
              <a:rPr lang="en-GB" b="1" dirty="0">
                <a:solidFill>
                  <a:srgbClr val="00B050"/>
                </a:solidFill>
              </a:rPr>
              <a:t>or RLHF</a:t>
            </a:r>
            <a:r>
              <a:rPr lang="en-GB" b="1" dirty="0"/>
              <a:t>) </a:t>
            </a:r>
            <a:r>
              <a:rPr lang="en-GB" dirty="0"/>
              <a:t>is</a:t>
            </a:r>
            <a:r>
              <a:rPr lang="en-GB" b="1" dirty="0"/>
              <a:t> </a:t>
            </a:r>
            <a:r>
              <a:rPr lang="en-GB" dirty="0"/>
              <a:t>a method in which an AI model (pre-trained or not), is typically represented as a reinforcement learning agent, and is fine-tuned based on feedback provided by humans to improve its performance on a specific task.</a:t>
            </a:r>
          </a:p>
          <a:p>
            <a:pPr marL="0" indent="0">
              <a:buNone/>
            </a:pPr>
            <a:r>
              <a:rPr lang="en-GB" dirty="0"/>
              <a:t>This approach combines the strengths of reinforcement learning algorithms, which learn through trial and error, with the expertise and judgment of human </a:t>
            </a:r>
            <a:r>
              <a:rPr lang="en-GB"/>
              <a:t>evaluators.</a:t>
            </a:r>
            <a:endParaRPr lang="en-GB" dirty="0"/>
          </a:p>
        </p:txBody>
      </p:sp>
    </p:spTree>
    <p:extLst>
      <p:ext uri="{BB962C8B-B14F-4D97-AF65-F5344CB8AC3E}">
        <p14:creationId xmlns:p14="http://schemas.microsoft.com/office/powerpoint/2010/main" val="55272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Sometimes, the transition from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to next 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oMath>
                </a14:m>
                <a:r>
                  <a:rPr lang="en-GB" dirty="0"/>
                  <a:t>, following from action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oMath>
                </a14:m>
                <a:r>
                  <a:rPr lang="en-GB" dirty="0"/>
                  <a:t>, will not always be </a:t>
                </a:r>
                <a:r>
                  <a:rPr lang="en-GB" b="1" dirty="0"/>
                  <a:t>deterministic</a:t>
                </a:r>
                <a:r>
                  <a:rPr lang="en-GB" dirty="0"/>
                  <a:t>.</a:t>
                </a:r>
              </a:p>
              <a:p>
                <a:r>
                  <a:rPr lang="en-GB" dirty="0"/>
                  <a:t>In that case, we have to define some system dynamics, as below.</a:t>
                </a:r>
              </a:p>
              <a:p>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𝑟</m:t>
                          </m:r>
                        </m:e>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𝑃</m:t>
                      </m:r>
                      <m:d>
                        <m:dPr>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 </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GB" dirty="0"/>
                  <a:t>Similar to our previous problem, with a stochastic twist.</a:t>
                </a:r>
              </a:p>
              <a:p>
                <a:r>
                  <a:rPr lang="en-GB" dirty="0"/>
                  <a:t>It is called a Markov Decision Process (MDP) problem.</a:t>
                </a:r>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spTree>
    <p:extLst>
      <p:ext uri="{BB962C8B-B14F-4D97-AF65-F5344CB8AC3E}">
        <p14:creationId xmlns:p14="http://schemas.microsoft.com/office/powerpoint/2010/main" val="38755431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all the previous formulas have to be reworked to account for the stochastic aspect of the problem.</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sub>
                          </m:sSub>
                          <m:r>
                            <a:rPr lang="en-US" b="0" i="1" smtClean="0">
                              <a:latin typeface="Cambria Math" panose="02040503050406030204" pitchFamily="18" charset="0"/>
                            </a:rPr>
                            <m:t> </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GB" dirty="0"/>
              </a:p>
              <a:p>
                <a:pPr marL="0" indent="0">
                  <a:buNone/>
                </a:pPr>
                <a:endParaRPr lang="en-GB" dirty="0"/>
              </a:p>
              <a:p>
                <a:r>
                  <a:rPr lang="en-US" dirty="0"/>
                  <a:t>In MDPs, the Q and V functions can still be learned from experience, but their Bellman equations change slightly, to account for the stochasticity.</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797"/>
                </a:stretch>
              </a:blipFill>
            </p:spPr>
            <p:txBody>
              <a:bodyPr/>
              <a:lstStyle/>
              <a:p>
                <a:r>
                  <a:rPr lang="en-GB">
                    <a:noFill/>
                  </a:rPr>
                  <a:t> </a:t>
                </a:r>
              </a:p>
            </p:txBody>
          </p:sp>
        </mc:Fallback>
      </mc:AlternateContent>
    </p:spTree>
    <p:extLst>
      <p:ext uri="{BB962C8B-B14F-4D97-AF65-F5344CB8AC3E}">
        <p14:creationId xmlns:p14="http://schemas.microsoft.com/office/powerpoint/2010/main" val="2421120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DEB10-2C59-4180-9DB9-9AC8C6C70794}"/>
              </a:ext>
            </a:extLst>
          </p:cNvPr>
          <p:cNvSpPr>
            <a:spLocks noGrp="1"/>
          </p:cNvSpPr>
          <p:nvPr>
            <p:ph type="title"/>
          </p:nvPr>
        </p:nvSpPr>
        <p:spPr/>
        <p:txBody>
          <a:bodyPr/>
          <a:lstStyle/>
          <a:p>
            <a:r>
              <a:rPr lang="en-US" dirty="0"/>
              <a:t>Markov Decision Processes</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07841EE-F13C-450A-A632-96CA0282BBA9}"/>
                  </a:ext>
                </a:extLst>
              </p:cNvPr>
              <p:cNvSpPr>
                <a:spLocks noGrp="1"/>
              </p:cNvSpPr>
              <p:nvPr>
                <p:ph idx="1"/>
              </p:nvPr>
            </p:nvSpPr>
            <p:spPr>
              <a:xfrm>
                <a:off x="838200" y="1825624"/>
                <a:ext cx="10515600" cy="5032375"/>
              </a:xfrm>
            </p:spPr>
            <p:txBody>
              <a:bodyPr/>
              <a:lstStyle/>
              <a:p>
                <a:r>
                  <a:rPr lang="en-US" dirty="0"/>
                  <a:t>In MDPs, the Q and V functions can still be learned from experience, but their Bellman equations change slightly, to account for the stochasticity.</a:t>
                </a:r>
              </a:p>
              <a:p>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𝑡</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r>
                        <a:rPr lang="en-US" i="1">
                          <a:latin typeface="Cambria Math" panose="02040503050406030204" pitchFamily="18" charset="0"/>
                        </a:rPr>
                        <m:t>𝐸</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𝑅</m:t>
                              </m:r>
                            </m:e>
                            <m:sub>
                              <m:r>
                                <a:rPr lang="en-US" i="1">
                                  <a:latin typeface="Cambria Math" panose="02040503050406030204" pitchFamily="18" charset="0"/>
                                </a:rPr>
                                <m:t>𝑡</m:t>
                              </m:r>
                            </m:sub>
                          </m:sSub>
                          <m:r>
                            <a:rPr lang="en-US" b="0" i="1" smtClean="0">
                              <a:latin typeface="Cambria Math" panose="02040503050406030204" pitchFamily="18" charset="0"/>
                            </a:rPr>
                            <m:t>+</m:t>
                          </m:r>
                          <m:r>
                            <a:rPr lang="en-US" b="0" i="1" smtClean="0">
                              <a:latin typeface="Cambria Math" panose="02040503050406030204" pitchFamily="18" charset="0"/>
                            </a:rPr>
                            <m:t>𝛾</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i="1">
                              <a:latin typeface="Cambria Math" panose="02040503050406030204" pitchFamily="18" charset="0"/>
                            </a:rPr>
                            <m:t> </m:t>
                          </m:r>
                        </m:e>
                      </m:d>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r>
                            <a:rPr lang="en-US" i="1">
                              <a:latin typeface="Cambria Math" panose="02040503050406030204" pitchFamily="18" charset="0"/>
                            </a:rPr>
                            <m:t>𝑠</m:t>
                          </m:r>
                        </m:e>
                      </m:d>
                      <m:r>
                        <a:rPr lang="en-US" i="1">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𝑎</m:t>
                          </m:r>
                        </m:sub>
                        <m:sup/>
                        <m:e>
                          <m:r>
                            <a:rPr lang="en-US" b="0" i="1" smtClean="0">
                              <a:latin typeface="Cambria Math" panose="02040503050406030204" pitchFamily="18" charset="0"/>
                            </a:rPr>
                            <m:t>𝜋</m:t>
                          </m:r>
                          <m:d>
                            <m:dPr>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𝑠</m:t>
                              </m:r>
                              <m:r>
                                <a:rPr lang="en-US" b="0" i="1" smtClean="0">
                                  <a:latin typeface="Cambria Math" panose="02040503050406030204" pitchFamily="18" charset="0"/>
                                </a:rPr>
                                <m:t>′</m:t>
                              </m:r>
                            </m:sub>
                            <m:sup/>
                            <m:e>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𝑟</m:t>
                                  </m:r>
                                </m:sub>
                                <m:sup/>
                                <m:e>
                                  <m:r>
                                    <a:rPr lang="en-US" b="0" i="1" smtClean="0">
                                      <a:latin typeface="Cambria Math" panose="02040503050406030204" pitchFamily="18" charset="0"/>
                                    </a:rPr>
                                    <m:t>𝑝</m:t>
                                  </m:r>
                                  <m:d>
                                    <m:dPr>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𝑠</m:t>
                                          </m:r>
                                        </m:e>
                                        <m:sup>
                                          <m:r>
                                            <a:rPr lang="en-US" b="0" i="1" smtClean="0">
                                              <a:latin typeface="Cambria Math" panose="02040503050406030204" pitchFamily="18" charset="0"/>
                                            </a:rPr>
                                            <m:t>′</m:t>
                                          </m:r>
                                        </m:sup>
                                      </m:sSup>
                                      <m:r>
                                        <a:rPr lang="en-US" b="0" i="1" smtClean="0">
                                          <a:latin typeface="Cambria Math" panose="02040503050406030204" pitchFamily="18" charset="0"/>
                                        </a:rPr>
                                        <m:t>, </m:t>
                                      </m:r>
                                      <m:r>
                                        <a:rPr lang="en-US" b="0" i="1" smtClean="0">
                                          <a:latin typeface="Cambria Math" panose="02040503050406030204" pitchFamily="18" charset="0"/>
                                        </a:rPr>
                                        <m:t>𝑟</m:t>
                                      </m:r>
                                      <m:r>
                                        <a:rPr lang="en-US" b="0" i="1" smtClean="0">
                                          <a:latin typeface="Cambria Math" panose="02040503050406030204" pitchFamily="18" charset="0"/>
                                        </a:rPr>
                                        <m:t> </m:t>
                                      </m:r>
                                    </m:e>
                                  </m:d>
                                  <m:r>
                                    <a:rPr lang="en-US" b="0" i="1" smtClean="0">
                                      <a:latin typeface="Cambria Math" panose="02040503050406030204" pitchFamily="18" charset="0"/>
                                    </a:rPr>
                                    <m:t> </m:t>
                                  </m:r>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 |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r>
                                                <a:rPr lang="en-US" b="0" i="1" smtClean="0">
                                                  <a:latin typeface="Cambria Math" panose="02040503050406030204" pitchFamily="18" charset="0"/>
                                                </a:rPr>
                                                <m:t>𝑠</m:t>
                                              </m:r>
                                              <m:r>
                                                <a:rPr lang="en-US" b="0" i="1" smtClean="0">
                                                  <a:latin typeface="Cambria Math" panose="02040503050406030204" pitchFamily="18" charset="0"/>
                                                </a:rPr>
                                                <m:t>′</m:t>
                                              </m:r>
                                            </m:sub>
                                          </m:sSub>
                                        </m:e>
                                      </m:d>
                                    </m:e>
                                  </m:d>
                                </m:e>
                              </m:nary>
                            </m:e>
                          </m:nary>
                        </m:e>
                      </m:nary>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1" i="1" smtClean="0">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e>
                      </m:d>
                      <m:r>
                        <a:rPr lang="en-US" b="1" i="1">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𝒂</m:t>
                          </m:r>
                        </m:sub>
                        <m:sup/>
                        <m:e>
                          <m:r>
                            <a:rPr lang="en-US" b="1" i="1" smtClean="0">
                              <a:latin typeface="Cambria Math" panose="02040503050406030204" pitchFamily="18" charset="0"/>
                            </a:rPr>
                            <m:t>𝝅</m:t>
                          </m:r>
                          <m:d>
                            <m:dPr>
                              <m:endChr m:val="|"/>
                              <m:ctrlPr>
                                <a:rPr lang="en-US" b="1" i="1" smtClean="0">
                                  <a:latin typeface="Cambria Math" panose="02040503050406030204" pitchFamily="18" charset="0"/>
                                </a:rPr>
                              </m:ctrlPr>
                            </m:dPr>
                            <m:e>
                              <m:r>
                                <a:rPr lang="en-US" b="1" i="1" smtClean="0">
                                  <a:latin typeface="Cambria Math" panose="02040503050406030204" pitchFamily="18" charset="0"/>
                                </a:rPr>
                                <m:t>𝒂</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𝒔</m:t>
                              </m:r>
                              <m:r>
                                <a:rPr lang="en-US" b="1" i="1" smtClean="0">
                                  <a:latin typeface="Cambria Math" panose="02040503050406030204" pitchFamily="18" charset="0"/>
                                </a:rPr>
                                <m:t>′</m:t>
                              </m:r>
                            </m:sub>
                            <m:sup/>
                            <m:e>
                              <m:nary>
                                <m:naryPr>
                                  <m:chr m:val="∑"/>
                                  <m:supHide m:val="on"/>
                                  <m:ctrlPr>
                                    <a:rPr lang="en-US" b="1" i="1" smtClean="0">
                                      <a:latin typeface="Cambria Math" panose="02040503050406030204" pitchFamily="18" charset="0"/>
                                    </a:rPr>
                                  </m:ctrlPr>
                                </m:naryPr>
                                <m:sub>
                                  <m:r>
                                    <a:rPr lang="en-US" b="1" i="1" smtClean="0">
                                      <a:latin typeface="Cambria Math" panose="02040503050406030204" pitchFamily="18" charset="0"/>
                                    </a:rPr>
                                    <m:t>𝒓</m:t>
                                  </m:r>
                                </m:sub>
                                <m:sup/>
                                <m:e>
                                  <m:r>
                                    <a:rPr lang="en-US" b="1" i="1" smtClean="0">
                                      <a:latin typeface="Cambria Math" panose="02040503050406030204" pitchFamily="18" charset="0"/>
                                    </a:rPr>
                                    <m:t>𝒑</m:t>
                                  </m:r>
                                  <m:d>
                                    <m:dPr>
                                      <m:endChr m:val="|"/>
                                      <m:ctrlPr>
                                        <a:rPr lang="en-US" b="1" i="1" smtClean="0">
                                          <a:latin typeface="Cambria Math" panose="02040503050406030204" pitchFamily="18" charset="0"/>
                                        </a:rPr>
                                      </m:ctrlPr>
                                    </m:dPr>
                                    <m:e>
                                      <m:sSup>
                                        <m:sSupPr>
                                          <m:ctrlPr>
                                            <a:rPr lang="en-US" b="1" i="1" smtClean="0">
                                              <a:latin typeface="Cambria Math" panose="02040503050406030204" pitchFamily="18" charset="0"/>
                                            </a:rPr>
                                          </m:ctrlPr>
                                        </m:sSupPr>
                                        <m:e>
                                          <m:r>
                                            <a:rPr lang="en-US" b="1" i="1" smtClean="0">
                                              <a:latin typeface="Cambria Math" panose="02040503050406030204" pitchFamily="18" charset="0"/>
                                            </a:rPr>
                                            <m:t>𝒔</m:t>
                                          </m:r>
                                        </m:e>
                                        <m:sup>
                                          <m:r>
                                            <a:rPr lang="en-US" b="1" i="1" smtClean="0">
                                              <a:latin typeface="Cambria Math" panose="02040503050406030204" pitchFamily="18" charset="0"/>
                                            </a:rPr>
                                            <m:t>′</m:t>
                                          </m:r>
                                        </m:sup>
                                      </m:sSup>
                                      <m:r>
                                        <a:rPr lang="en-US" b="1" i="1" smtClean="0">
                                          <a:latin typeface="Cambria Math" panose="02040503050406030204" pitchFamily="18" charset="0"/>
                                        </a:rPr>
                                        <m:t>, </m:t>
                                      </m:r>
                                      <m:r>
                                        <a:rPr lang="en-US" b="1" i="1" smtClean="0">
                                          <a:latin typeface="Cambria Math" panose="02040503050406030204" pitchFamily="18" charset="0"/>
                                        </a:rPr>
                                        <m:t>𝒓</m:t>
                                      </m:r>
                                      <m:r>
                                        <a:rPr lang="en-US" b="1" i="1" smtClean="0">
                                          <a:latin typeface="Cambria Math" panose="02040503050406030204" pitchFamily="18" charset="0"/>
                                        </a:rPr>
                                        <m:t> </m:t>
                                      </m:r>
                                    </m:e>
                                  </m:d>
                                  <m:r>
                                    <a:rPr lang="en-US" b="1" i="1" smtClean="0">
                                      <a:latin typeface="Cambria Math" panose="02040503050406030204" pitchFamily="18" charset="0"/>
                                    </a:rPr>
                                    <m:t> </m:t>
                                  </m:r>
                                  <m:r>
                                    <a:rPr lang="en-US" b="1" i="1" smtClean="0">
                                      <a:latin typeface="Cambria Math" panose="02040503050406030204" pitchFamily="18" charset="0"/>
                                    </a:rPr>
                                    <m:t>𝒔</m:t>
                                  </m:r>
                                  <m:r>
                                    <a:rPr lang="en-US" b="1" i="1" smtClean="0">
                                      <a:latin typeface="Cambria Math" panose="02040503050406030204" pitchFamily="18" charset="0"/>
                                    </a:rPr>
                                    <m:t>,</m:t>
                                  </m:r>
                                  <m:r>
                                    <a:rPr lang="en-US" b="1" i="1" smtClean="0">
                                      <a:latin typeface="Cambria Math" panose="02040503050406030204" pitchFamily="18" charset="0"/>
                                    </a:rPr>
                                    <m:t>𝒂</m:t>
                                  </m:r>
                                  <m:r>
                                    <a:rPr lang="en-US" b="1" i="1" smtClean="0">
                                      <a:latin typeface="Cambria Math" panose="02040503050406030204" pitchFamily="18" charset="0"/>
                                    </a:rPr>
                                    <m:t>) </m:t>
                                  </m:r>
                                  <m:d>
                                    <m:dPr>
                                      <m:begChr m:val="["/>
                                      <m:endChr m:val="]"/>
                                      <m:ctrlPr>
                                        <a:rPr lang="en-US" b="1" i="1" smtClean="0">
                                          <a:latin typeface="Cambria Math" panose="02040503050406030204" pitchFamily="18" charset="0"/>
                                        </a:rPr>
                                      </m:ctrlPr>
                                    </m:dPr>
                                    <m:e>
                                      <m:r>
                                        <a:rPr lang="en-US" b="1" i="1" smtClean="0">
                                          <a:latin typeface="Cambria Math" panose="02040503050406030204" pitchFamily="18" charset="0"/>
                                        </a:rPr>
                                        <m:t>𝒓</m:t>
                                      </m:r>
                                      <m:r>
                                        <a:rPr lang="en-US" b="1" i="1" smtClean="0">
                                          <a:latin typeface="Cambria Math" panose="02040503050406030204" pitchFamily="18" charset="0"/>
                                        </a:rPr>
                                        <m:t>+</m:t>
                                      </m:r>
                                      <m:r>
                                        <a:rPr lang="en-US" b="1" i="1" smtClean="0">
                                          <a:latin typeface="Cambria Math" panose="02040503050406030204" pitchFamily="18" charset="0"/>
                                        </a:rPr>
                                        <m:t>𝜸</m:t>
                                      </m:r>
                                      <m:sSubSup>
                                        <m:sSubSupPr>
                                          <m:ctrlPr>
                                            <a:rPr lang="en-US" b="1" i="1">
                                              <a:latin typeface="Cambria Math" panose="02040503050406030204" pitchFamily="18" charset="0"/>
                                            </a:rPr>
                                          </m:ctrlPr>
                                        </m:sSubSupPr>
                                        <m:e>
                                          <m:r>
                                            <a:rPr lang="en-US" b="1" i="1">
                                              <a:latin typeface="Cambria Math" panose="02040503050406030204" pitchFamily="18" charset="0"/>
                                            </a:rPr>
                                            <m:t>𝑽</m:t>
                                          </m:r>
                                        </m:e>
                                        <m:sub>
                                          <m:r>
                                            <a:rPr lang="en-US" b="1" i="1">
                                              <a:latin typeface="Cambria Math" panose="02040503050406030204" pitchFamily="18" charset="0"/>
                                            </a:rPr>
                                            <m:t>𝒕</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a:latin typeface="Cambria Math" panose="02040503050406030204" pitchFamily="18" charset="0"/>
                                            </a:rPr>
                                            <m:t>𝝅</m:t>
                                          </m:r>
                                        </m:sup>
                                      </m:sSubSup>
                                      <m:d>
                                        <m:dPr>
                                          <m:ctrlPr>
                                            <a:rPr lang="en-US" b="1" i="1">
                                              <a:latin typeface="Cambria Math" panose="02040503050406030204" pitchFamily="18" charset="0"/>
                                            </a:rPr>
                                          </m:ctrlPr>
                                        </m:dPr>
                                        <m:e>
                                          <m:r>
                                            <a:rPr lang="en-US" b="1" i="1">
                                              <a:latin typeface="Cambria Math" panose="02040503050406030204" pitchFamily="18" charset="0"/>
                                            </a:rPr>
                                            <m:t>𝒔</m:t>
                                          </m:r>
                                          <m:r>
                                            <a:rPr lang="en-US" b="1" i="1" smtClean="0">
                                              <a:latin typeface="Cambria Math" panose="02040503050406030204" pitchFamily="18" charset="0"/>
                                            </a:rPr>
                                            <m:t>′</m:t>
                                          </m:r>
                                        </m:e>
                                      </m:d>
                                    </m:e>
                                  </m:d>
                                </m:e>
                              </m:nary>
                            </m:e>
                          </m:nary>
                        </m:e>
                      </m:nary>
                    </m:oMath>
                  </m:oMathPara>
                </a14:m>
                <a:endParaRPr lang="en-US" b="1" dirty="0"/>
              </a:p>
              <a:p>
                <a:pPr marL="0" indent="0">
                  <a:buNone/>
                </a:pPr>
                <a:endParaRPr lang="en-US" dirty="0"/>
              </a:p>
              <a:p>
                <a:pPr marL="0" indent="0">
                  <a:buNone/>
                </a:pPr>
                <a:endParaRPr lang="en-US"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A07841EE-F13C-450A-A632-96CA0282BBA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spTree>
    <p:extLst>
      <p:ext uri="{BB962C8B-B14F-4D97-AF65-F5344CB8AC3E}">
        <p14:creationId xmlns:p14="http://schemas.microsoft.com/office/powerpoint/2010/main" val="20064867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normAutofit/>
          </a:bodyPr>
          <a:lstStyle/>
          <a:p>
            <a:r>
              <a:rPr lang="en-US" dirty="0"/>
              <a:t>Partially observable MDP</a:t>
            </a:r>
            <a:br>
              <a:rPr lang="en-US" dirty="0"/>
            </a:br>
            <a:r>
              <a:rPr lang="en-US" dirty="0"/>
              <a:t>(more advanced stuff, out of scope)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lstStyle/>
              <a:p>
                <a:pPr marL="0" indent="0">
                  <a:buNone/>
                </a:pPr>
                <a:r>
                  <a:rPr lang="en-US" b="1" dirty="0"/>
                  <a:t>Definition (partially observable Markov Decision Process):</a:t>
                </a:r>
              </a:p>
              <a:p>
                <a:pPr marL="0" indent="0">
                  <a:buNone/>
                </a:pPr>
                <a:r>
                  <a:rPr lang="en-GB" dirty="0"/>
                  <a:t>In our original RL framework, we assumed that the agent was seeing the exact state of the game at each time t.</a:t>
                </a:r>
              </a:p>
              <a:p>
                <a:pPr marL="0" indent="0">
                  <a:buNone/>
                </a:pPr>
                <a:r>
                  <a:rPr lang="en-GB" dirty="0"/>
                  <a:t>This is also an assumption, which can be challenged.</a:t>
                </a:r>
              </a:p>
              <a:p>
                <a:pPr marL="0" indent="0">
                  <a:buNone/>
                </a:pPr>
                <a:r>
                  <a:rPr lang="en-GB" dirty="0"/>
                  <a:t>State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oMath>
                </a14:m>
                <a:r>
                  <a:rPr lang="en-GB" dirty="0"/>
                  <a:t> is ground truth, agent received observation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𝑜</m:t>
                        </m:r>
                      </m:e>
                      <m:sub>
                        <m:r>
                          <a:rPr lang="en-US" b="0" i="1" smtClean="0">
                            <a:latin typeface="Cambria Math" panose="02040503050406030204" pitchFamily="18" charset="0"/>
                          </a:rPr>
                          <m:t>𝑡</m:t>
                        </m:r>
                      </m:sub>
                    </m:sSub>
                  </m:oMath>
                </a14:m>
                <a:r>
                  <a:rPr lang="en-GB" dirty="0"/>
                  <a:t> and uses to decide on action.</a:t>
                </a:r>
              </a:p>
            </p:txBody>
          </p:sp>
        </mc:Choice>
        <mc:Fallback xmlns="">
          <p:sp>
            <p:nvSpPr>
              <p:cNvPr id="3" name="Content Placeholder 2">
                <a:extLst>
                  <a:ext uri="{FF2B5EF4-FFF2-40B4-BE49-F238E27FC236}">
                    <a16:creationId xmlns:a16="http://schemas.microsoft.com/office/drawing/2014/main" id="{24EDD940-994B-4ED4-AB42-F511E13B796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588"/>
                </a:stretch>
              </a:blipFill>
            </p:spPr>
            <p:txBody>
              <a:bodyPr/>
              <a:lstStyle/>
              <a:p>
                <a:r>
                  <a:rPr lang="en-GB">
                    <a:noFill/>
                  </a:rPr>
                  <a:t> </a:t>
                </a:r>
              </a:p>
            </p:txBody>
          </p:sp>
        </mc:Fallback>
      </mc:AlternateContent>
      <p:graphicFrame>
        <p:nvGraphicFramePr>
          <p:cNvPr id="5" name="Diagram 4">
            <a:extLst>
              <a:ext uri="{FF2B5EF4-FFF2-40B4-BE49-F238E27FC236}">
                <a16:creationId xmlns:a16="http://schemas.microsoft.com/office/drawing/2014/main" id="{A9114161-4E15-4F55-BBFE-FA3AF244AE9F}"/>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99086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E1CDE-0407-4BD2-B9B4-664B868D0572}"/>
              </a:ext>
            </a:extLst>
          </p:cNvPr>
          <p:cNvSpPr>
            <a:spLocks noGrp="1"/>
          </p:cNvSpPr>
          <p:nvPr>
            <p:ph type="title"/>
          </p:nvPr>
        </p:nvSpPr>
        <p:spPr/>
        <p:txBody>
          <a:bodyPr/>
          <a:lstStyle/>
          <a:p>
            <a:r>
              <a:rPr lang="en-US" dirty="0"/>
              <a:t>Partially observable MDP</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4EDD940-994B-4ED4-AB42-F511E13B796D}"/>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Definition (partially observable Markov Decision Process):</a:t>
            </a:r>
          </a:p>
          <a:p>
            <a:pPr marL="0" indent="0">
              <a:buNone/>
            </a:pPr>
            <a:r>
              <a:rPr lang="en-US" dirty="0"/>
              <a:t>The agent then decides on an observation made of the actual (partially hidden) state.</a:t>
            </a:r>
          </a:p>
          <a:p>
            <a:pPr marL="0" indent="0">
              <a:buNone/>
            </a:pPr>
            <a:r>
              <a:rPr lang="en-US" dirty="0"/>
              <a:t>This is called a </a:t>
            </a:r>
            <a:r>
              <a:rPr lang="en-US" b="1" dirty="0"/>
              <a:t>partially observable Markov Decision Process</a:t>
            </a:r>
            <a:r>
              <a:rPr lang="en-US" dirty="0"/>
              <a:t>.</a:t>
            </a:r>
          </a:p>
          <a:p>
            <a:pPr marL="0" indent="0">
              <a:buNone/>
            </a:pPr>
            <a:r>
              <a:rPr lang="en-US" dirty="0"/>
              <a:t>Agent will have to learn to observe on top of acting properly (e.g. card game, with opponent hiding his/her hand).</a:t>
            </a:r>
          </a:p>
        </p:txBody>
      </p:sp>
      <p:graphicFrame>
        <p:nvGraphicFramePr>
          <p:cNvPr id="5" name="Diagram 4">
            <a:extLst>
              <a:ext uri="{FF2B5EF4-FFF2-40B4-BE49-F238E27FC236}">
                <a16:creationId xmlns:a16="http://schemas.microsoft.com/office/drawing/2014/main" id="{A9114161-4E15-4F55-BBFE-FA3AF244AE9F}"/>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857258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normAutofit/>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a:xfrm>
            <a:off x="838200" y="1825624"/>
            <a:ext cx="5181600" cy="5032375"/>
          </a:xfrm>
        </p:spPr>
        <p:txBody>
          <a:bodyPr/>
          <a:lstStyle/>
          <a:p>
            <a:r>
              <a:rPr lang="en-US" dirty="0"/>
              <a:t>In many problems, e.g. Go, the new state seen by a given player is not the result of the action of the said player.</a:t>
            </a:r>
          </a:p>
          <a:p>
            <a:r>
              <a:rPr lang="en-US" dirty="0"/>
              <a:t>Instead, another player has to act first, before a new state is produced.</a:t>
            </a:r>
          </a:p>
        </p:txBody>
      </p:sp>
      <p:pic>
        <p:nvPicPr>
          <p:cNvPr id="6" name="Picture 5">
            <a:extLst>
              <a:ext uri="{FF2B5EF4-FFF2-40B4-BE49-F238E27FC236}">
                <a16:creationId xmlns:a16="http://schemas.microsoft.com/office/drawing/2014/main" id="{381C0181-FA9F-4154-9D7D-51BD0FA3AD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13505" y="1955373"/>
            <a:ext cx="5267480" cy="3949651"/>
          </a:xfrm>
          <a:prstGeom prst="rect">
            <a:avLst/>
          </a:prstGeom>
        </p:spPr>
      </p:pic>
    </p:spTree>
    <p:extLst>
      <p:ext uri="{BB962C8B-B14F-4D97-AF65-F5344CB8AC3E}">
        <p14:creationId xmlns:p14="http://schemas.microsoft.com/office/powerpoint/2010/main" val="767657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In many problems, e.g. Go, the new state seen by a given player is not the result of the action of the said player.</a:t>
            </a:r>
          </a:p>
          <a:p>
            <a:r>
              <a:rPr lang="en-US" dirty="0"/>
              <a:t>Instead, another player has to act first, before a new state is produced.</a:t>
            </a:r>
          </a:p>
          <a:p>
            <a:r>
              <a:rPr lang="en-US" dirty="0"/>
              <a:t>This adds steps to the cycle, which becomes (state, action, reward, state_P2, action_P2).</a:t>
            </a:r>
            <a:endParaRPr lang="en-GB"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580404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Example: </a:t>
            </a:r>
            <a:r>
              <a:rPr lang="en-US" dirty="0"/>
              <a:t>the cart-pole problem.</a:t>
            </a:r>
          </a:p>
          <a:p>
            <a:r>
              <a:rPr lang="en-US" b="1" dirty="0"/>
              <a:t>State: </a:t>
            </a:r>
            <a:r>
              <a:rPr lang="en-US" dirty="0"/>
              <a:t>our current visualization of the cart (i.e. an image).</a:t>
            </a:r>
          </a:p>
          <a:p>
            <a:r>
              <a:rPr lang="en-US" b="1" dirty="0"/>
              <a:t>Actions: </a:t>
            </a:r>
            <a:r>
              <a:rPr lang="en-US" dirty="0"/>
              <a:t>2 of them, go left or go right at a fixed speed.</a:t>
            </a:r>
          </a:p>
          <a:p>
            <a:r>
              <a:rPr lang="en-US" b="1" dirty="0"/>
              <a:t>Reward: </a:t>
            </a:r>
            <a:r>
              <a:rPr lang="en-US" dirty="0"/>
              <a:t>+1 for each unit of time where the cart does not leave the screen and the pole does not fall below a certain angle.</a:t>
            </a:r>
          </a:p>
          <a:p>
            <a:r>
              <a:rPr lang="en-US" b="1" dirty="0"/>
              <a:t>Next state generation: </a:t>
            </a:r>
            <a:r>
              <a:rPr lang="en-US" dirty="0"/>
              <a:t>cart and pole both follow simple programmed rules of physics.</a:t>
            </a:r>
          </a:p>
          <a:p>
            <a:endParaRPr lang="en-GB" b="1" dirty="0"/>
          </a:p>
        </p:txBody>
      </p:sp>
      <p:pic>
        <p:nvPicPr>
          <p:cNvPr id="6" name="Picture 5">
            <a:extLst>
              <a:ext uri="{FF2B5EF4-FFF2-40B4-BE49-F238E27FC236}">
                <a16:creationId xmlns:a16="http://schemas.microsoft.com/office/drawing/2014/main" id="{B23379A7-8E6C-49D8-BDC9-82F097983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12771214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p:txBody>
          <a:bodyPr/>
          <a:lstStyle/>
          <a:p>
            <a:r>
              <a:rPr lang="en-US" dirty="0"/>
              <a:t>This is called a </a:t>
            </a:r>
            <a:r>
              <a:rPr lang="en-US" b="1" dirty="0"/>
              <a:t>State-Action-Reward-State-Action (SARSA) </a:t>
            </a:r>
            <a:r>
              <a:rPr lang="en-US" dirty="0"/>
              <a:t> type of problem.</a:t>
            </a:r>
          </a:p>
          <a:p>
            <a:r>
              <a:rPr lang="en-US" dirty="0"/>
              <a:t>In that case the agent has to learn how to play, but also has to learn how another player might respond to its actions.</a:t>
            </a:r>
          </a:p>
          <a:p>
            <a:endParaRPr lang="en-US" dirty="0"/>
          </a:p>
          <a:p>
            <a:r>
              <a:rPr lang="en-US" b="1" dirty="0"/>
              <a:t>RL meets game theory!</a:t>
            </a:r>
            <a:endParaRPr lang="en-GB" b="1" dirty="0"/>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7191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9044A-1EFF-4573-AA4B-C0008B5AE480}"/>
              </a:ext>
            </a:extLst>
          </p:cNvPr>
          <p:cNvSpPr>
            <a:spLocks noGrp="1"/>
          </p:cNvSpPr>
          <p:nvPr>
            <p:ph type="title"/>
          </p:nvPr>
        </p:nvSpPr>
        <p:spPr/>
        <p:txBody>
          <a:bodyPr/>
          <a:lstStyle/>
          <a:p>
            <a:r>
              <a:rPr lang="en-US" dirty="0"/>
              <a:t>State-Action-Reward-State-Action or SARSA</a:t>
            </a:r>
            <a:br>
              <a:rPr lang="en-US" dirty="0"/>
            </a:br>
            <a:r>
              <a:rPr lang="en-US" dirty="0"/>
              <a:t>(more advanced stuff, out of scope)</a:t>
            </a:r>
            <a:endParaRPr lang="en-GB" dirty="0"/>
          </a:p>
        </p:txBody>
      </p:sp>
      <p:sp>
        <p:nvSpPr>
          <p:cNvPr id="3" name="Content Placeholder 2">
            <a:extLst>
              <a:ext uri="{FF2B5EF4-FFF2-40B4-BE49-F238E27FC236}">
                <a16:creationId xmlns:a16="http://schemas.microsoft.com/office/drawing/2014/main" id="{299326E3-5414-420F-A39D-AE22F93ACBA7}"/>
              </a:ext>
            </a:extLst>
          </p:cNvPr>
          <p:cNvSpPr>
            <a:spLocks noGrp="1"/>
          </p:cNvSpPr>
          <p:nvPr>
            <p:ph sz="half" idx="1"/>
          </p:nvPr>
        </p:nvSpPr>
        <p:spPr>
          <a:xfrm>
            <a:off x="838200" y="1825624"/>
            <a:ext cx="5181600" cy="5032375"/>
          </a:xfrm>
        </p:spPr>
        <p:txBody>
          <a:bodyPr/>
          <a:lstStyle/>
          <a:p>
            <a:r>
              <a:rPr lang="en-US" dirty="0"/>
              <a:t>This is called a </a:t>
            </a:r>
            <a:r>
              <a:rPr lang="en-US" b="1" dirty="0"/>
              <a:t>State-Action-Reward-State-Action (SARSA) </a:t>
            </a:r>
            <a:r>
              <a:rPr lang="en-US" dirty="0"/>
              <a:t> type of problem.</a:t>
            </a:r>
          </a:p>
          <a:p>
            <a:r>
              <a:rPr lang="en-US" dirty="0"/>
              <a:t>In that case the agent has to learn how to play, but also has to learn how another player might respond to its actions.</a:t>
            </a:r>
          </a:p>
          <a:p>
            <a:pPr marL="0" indent="0">
              <a:buNone/>
            </a:pPr>
            <a:r>
              <a:rPr lang="en-GB" b="1" dirty="0">
                <a:solidFill>
                  <a:srgbClr val="7030A0"/>
                </a:solidFill>
                <a:sym typeface="Wingdings" panose="05000000000000000000" pitchFamily="2" charset="2"/>
              </a:rPr>
              <a:t> </a:t>
            </a:r>
            <a:r>
              <a:rPr lang="en-GB" b="1" dirty="0">
                <a:solidFill>
                  <a:srgbClr val="7030A0"/>
                </a:solidFill>
              </a:rPr>
              <a:t>Train  two AIs at the same time (one for black, one for whites)? Make them play against each other and train together like generator-critic in WGANs?</a:t>
            </a:r>
          </a:p>
          <a:p>
            <a:endParaRPr lang="en-GB" dirty="0"/>
          </a:p>
        </p:txBody>
      </p:sp>
      <p:graphicFrame>
        <p:nvGraphicFramePr>
          <p:cNvPr id="5" name="Diagram 4">
            <a:extLst>
              <a:ext uri="{FF2B5EF4-FFF2-40B4-BE49-F238E27FC236}">
                <a16:creationId xmlns:a16="http://schemas.microsoft.com/office/drawing/2014/main" id="{AA7F9CBF-9F53-4803-932E-065B7A0F0F9E}"/>
              </a:ext>
            </a:extLst>
          </p:cNvPr>
          <p:cNvGraphicFramePr/>
          <p:nvPr/>
        </p:nvGraphicFramePr>
        <p:xfrm>
          <a:off x="6096001" y="1766277"/>
          <a:ext cx="6096000" cy="4523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59202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p:txBody>
          <a:bodyPr>
            <a:normAutofit/>
          </a:bodyPr>
          <a:lstStyle/>
          <a:p>
            <a:pPr marL="514350" indent="-514350">
              <a:buFont typeface="+mj-lt"/>
              <a:buAutoNum type="arabicPeriod"/>
            </a:pPr>
            <a:r>
              <a:rPr lang="en-US" dirty="0"/>
              <a:t>Cont’d toy </a:t>
            </a:r>
            <a:r>
              <a:rPr lang="en-US"/>
              <a:t>example 3</a:t>
            </a:r>
          </a:p>
          <a:p>
            <a:pPr marL="514350" indent="-514350">
              <a:buFont typeface="+mj-lt"/>
              <a:buAutoNum type="arabicPeriod"/>
            </a:pPr>
            <a:r>
              <a:rPr lang="en-US" dirty="0"/>
              <a:t>What are </a:t>
            </a:r>
            <a:r>
              <a:rPr lang="en-US" b="1" dirty="0"/>
              <a:t>actor-critic</a:t>
            </a:r>
            <a:r>
              <a:rPr lang="en-US" dirty="0"/>
              <a:t> learning methods? And which problems do these approaches address?</a:t>
            </a:r>
          </a:p>
          <a:p>
            <a:pPr marL="514350" indent="-514350">
              <a:buFont typeface="+mj-lt"/>
              <a:buAutoNum type="arabicPeriod"/>
            </a:pPr>
            <a:r>
              <a:rPr lang="en-US" dirty="0"/>
              <a:t>What are more advanced problems in RL?</a:t>
            </a:r>
          </a:p>
          <a:p>
            <a:pPr lvl="1"/>
            <a:r>
              <a:rPr lang="en-US" dirty="0"/>
              <a:t>Markov states</a:t>
            </a:r>
          </a:p>
          <a:p>
            <a:pPr lvl="1"/>
            <a:r>
              <a:rPr lang="en-US" dirty="0"/>
              <a:t>Partially observable environment</a:t>
            </a:r>
          </a:p>
          <a:p>
            <a:pPr lvl="1"/>
            <a:r>
              <a:rPr lang="en-US" dirty="0"/>
              <a:t>SARSA</a:t>
            </a:r>
          </a:p>
          <a:p>
            <a:pPr lvl="1"/>
            <a:r>
              <a:rPr lang="en-US" dirty="0"/>
              <a:t>Non-stationary problems</a:t>
            </a:r>
          </a:p>
          <a:p>
            <a:pPr marL="0" indent="0">
              <a:buNone/>
            </a:pPr>
            <a:endParaRPr lang="en-US" dirty="0"/>
          </a:p>
        </p:txBody>
      </p:sp>
    </p:spTree>
    <p:extLst>
      <p:ext uri="{BB962C8B-B14F-4D97-AF65-F5344CB8AC3E}">
        <p14:creationId xmlns:p14="http://schemas.microsoft.com/office/powerpoint/2010/main" val="42678327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p>
              <a:p>
                <a:endParaRPr lang="en-US" dirty="0"/>
              </a:p>
              <a:p>
                <a:r>
                  <a:rPr lang="en-US" b="1" dirty="0"/>
                  <a:t>How do we address this issue?</a:t>
                </a:r>
              </a:p>
              <a:p>
                <a:r>
                  <a:rPr lang="en-US" b="1" dirty="0"/>
                  <a:t>Give it to an AI! (as usual)</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34DAAF82-4704-48AF-BE26-C2B02AA7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2177726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Solution: </a:t>
                </a:r>
                <a:r>
                  <a:rPr lang="en-US" dirty="0"/>
                  <a:t>replace the </a:t>
                </a:r>
                <a14:m>
                  <m:oMath xmlns:m="http://schemas.openxmlformats.org/officeDocument/2006/math">
                    <m:r>
                      <a:rPr lang="en-US" i="1" dirty="0" smtClean="0">
                        <a:latin typeface="Cambria Math" panose="02040503050406030204" pitchFamily="18" charset="0"/>
                      </a:rPr>
                      <m:t>𝑄</m:t>
                    </m:r>
                  </m:oMath>
                </a14:m>
                <a:r>
                  <a:rPr lang="en-US" dirty="0"/>
                  <a:t>-table with a Deep Neural Network, whose job is to estimate the value of each action (left/right) in the current state.</a:t>
                </a:r>
              </a:p>
              <a:p>
                <a:r>
                  <a:rPr lang="en-US" dirty="0"/>
                  <a:t>The objective is then to train, just like before with our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b="1" dirty="0"/>
                  <a:t>However, we are no longer changing the table values but the Neural Net parameters!</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58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00433BD-1CCE-4138-83C9-2258B750D76E}"/>
              </a:ext>
            </a:extLst>
          </p:cNvPr>
          <p:cNvPicPr>
            <a:picLocks noChangeAspect="1"/>
          </p:cNvPicPr>
          <p:nvPr/>
        </p:nvPicPr>
        <p:blipFill rotWithShape="1">
          <a:blip r:embed="rId3"/>
          <a:srcRect l="10577" t="24411" r="67308" b="27589"/>
          <a:stretch/>
        </p:blipFill>
        <p:spPr>
          <a:xfrm>
            <a:off x="6142593" y="1977291"/>
            <a:ext cx="6049407" cy="4103078"/>
          </a:xfrm>
          <a:prstGeom prst="rect">
            <a:avLst/>
          </a:prstGeom>
        </p:spPr>
      </p:pic>
    </p:spTree>
    <p:extLst>
      <p:ext uri="{BB962C8B-B14F-4D97-AF65-F5344CB8AC3E}">
        <p14:creationId xmlns:p14="http://schemas.microsoft.com/office/powerpoint/2010/main" val="23810055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p:txBody>
              <a:bodyPr>
                <a:normAutofit/>
              </a:bodyPr>
              <a:lstStyle/>
              <a:p>
                <a:r>
                  <a:rPr lang="en-US" dirty="0"/>
                  <a:t>On each round of the game, use the </a:t>
                </a:r>
                <a14:m>
                  <m:oMath xmlns:m="http://schemas.openxmlformats.org/officeDocument/2006/math">
                    <m:r>
                      <a:rPr lang="en-US" i="1" dirty="0" smtClean="0">
                        <a:latin typeface="Cambria Math" panose="02040503050406030204" pitchFamily="18" charset="0"/>
                      </a:rPr>
                      <m:t>𝑄</m:t>
                    </m:r>
                  </m:oMath>
                </a14:m>
                <a:r>
                  <a:rPr lang="en-US" dirty="0"/>
                  <a:t> network to compute the</a:t>
                </a:r>
                <a:br>
                  <a:rPr lang="en-US" dirty="0"/>
                </a:br>
                <a14:m>
                  <m:oMath xmlns:m="http://schemas.openxmlformats.org/officeDocument/2006/math">
                    <m:r>
                      <a:rPr lang="en-US" i="1" dirty="0" smtClean="0">
                        <a:latin typeface="Cambria Math" panose="02040503050406030204" pitchFamily="18" charset="0"/>
                      </a:rPr>
                      <m:t>𝑄</m:t>
                    </m:r>
                  </m:oMath>
                </a14:m>
                <a:r>
                  <a:rPr lang="en-US" dirty="0"/>
                  <a:t>-value of both actions (left/right) in the current state.</a:t>
                </a:r>
              </a:p>
              <a:p>
                <a:r>
                  <a:rPr lang="en-US" dirty="0"/>
                  <a:t>Use the one with the maximal value (</a:t>
                </a:r>
                <a:r>
                  <a:rPr lang="en-US" b="1" dirty="0"/>
                  <a:t>exploitation</a:t>
                </a:r>
                <a:r>
                  <a:rPr lang="en-US" dirty="0"/>
                  <a:t>) or a randomly chosen action (</a:t>
                </a:r>
                <a:r>
                  <a:rPr lang="en-US" b="1" dirty="0"/>
                  <a:t>exploration</a:t>
                </a:r>
                <a:r>
                  <a:rPr lang="en-US" dirty="0"/>
                  <a:t>).</a:t>
                </a:r>
              </a:p>
              <a:p>
                <a:r>
                  <a:rPr lang="en-US" dirty="0"/>
                  <a:t>Use </a:t>
                </a:r>
                <a14:m>
                  <m:oMath xmlns:m="http://schemas.openxmlformats.org/officeDocument/2006/math">
                    <m:r>
                      <a:rPr lang="en-US" b="1" i="1" smtClean="0">
                        <a:latin typeface="Cambria Math" panose="02040503050406030204" pitchFamily="18" charset="0"/>
                      </a:rPr>
                      <m:t>𝝐</m:t>
                    </m:r>
                  </m:oMath>
                </a14:m>
                <a:r>
                  <a:rPr lang="en-US" b="1" dirty="0"/>
                  <a:t>-greedy policy </a:t>
                </a:r>
                <a:r>
                  <a:rPr lang="en-US" dirty="0"/>
                  <a:t>to decide how to explore/exploit.</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9A075B5-1387-4E23-87E9-2274953E6F5B}"/>
              </a:ext>
            </a:extLst>
          </p:cNvPr>
          <p:cNvPicPr>
            <a:picLocks noChangeAspect="1"/>
          </p:cNvPicPr>
          <p:nvPr/>
        </p:nvPicPr>
        <p:blipFill rotWithShape="1">
          <a:blip r:embed="rId3"/>
          <a:srcRect l="10449" t="45539" r="63654" b="28820"/>
          <a:stretch/>
        </p:blipFill>
        <p:spPr>
          <a:xfrm>
            <a:off x="1477107" y="4111004"/>
            <a:ext cx="8878277" cy="2746996"/>
          </a:xfrm>
          <a:prstGeom prst="rect">
            <a:avLst/>
          </a:prstGeom>
        </p:spPr>
      </p:pic>
    </p:spTree>
    <p:extLst>
      <p:ext uri="{BB962C8B-B14F-4D97-AF65-F5344CB8AC3E}">
        <p14:creationId xmlns:p14="http://schemas.microsoft.com/office/powerpoint/2010/main" val="1233052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37171611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r>
                  <a:rPr lang="en-US" b="1" dirty="0"/>
                  <a:t>Core idea for memory replay: </a:t>
                </a:r>
                <a:r>
                  <a:rPr lang="en-US" dirty="0"/>
                  <a:t>we are trying to approximate a complex, nonlinear function </a:t>
                </a:r>
                <a14:m>
                  <m:oMath xmlns:m="http://schemas.openxmlformats.org/officeDocument/2006/math">
                    <m:r>
                      <a:rPr lang="en-US" i="1" dirty="0" smtClean="0">
                        <a:latin typeface="Cambria Math" panose="02040503050406030204" pitchFamily="18" charset="0"/>
                      </a:rPr>
                      <m:t>𝑄</m:t>
                    </m:r>
                  </m:oMath>
                </a14:m>
                <a:r>
                  <a:rPr lang="en-US" dirty="0"/>
                  <a:t>, with a Neural Network.</a:t>
                </a:r>
              </a:p>
              <a:p>
                <a:r>
                  <a:rPr lang="en-US" dirty="0"/>
                  <a:t>To do this, we must calculate targets using the </a:t>
                </a:r>
                <a:r>
                  <a:rPr lang="en-US" b="1" dirty="0"/>
                  <a:t>Bellman</a:t>
                </a:r>
                <a:r>
                  <a:rPr lang="en-US" dirty="0"/>
                  <a:t> </a:t>
                </a:r>
                <a:r>
                  <a:rPr lang="en-US" b="1" dirty="0"/>
                  <a:t>equation</a:t>
                </a:r>
                <a:r>
                  <a:rPr lang="en-US" dirty="0"/>
                  <a:t> and then consider that we have a </a:t>
                </a:r>
                <a:r>
                  <a:rPr lang="en-US" b="1" dirty="0"/>
                  <a:t>supervised</a:t>
                </a:r>
                <a:r>
                  <a:rPr lang="en-US" dirty="0"/>
                  <a:t> </a:t>
                </a:r>
                <a:r>
                  <a:rPr lang="en-US" b="1" dirty="0"/>
                  <a:t>learning</a:t>
                </a:r>
                <a:r>
                  <a:rPr lang="en-US" dirty="0"/>
                  <a:t> problem at hand. </a:t>
                </a:r>
              </a:p>
              <a:p>
                <a:r>
                  <a:rPr lang="en-US" b="1" dirty="0"/>
                  <a:t>Important:</a:t>
                </a:r>
                <a:r>
                  <a:rPr lang="en-US" dirty="0"/>
                  <a:t> However, one of the fundamental requirements for SGD optimization is that the training data is independent and identically distributed and when the Agent interacts with the game, the sequence of experience tuples can be highly correlated.</a:t>
                </a:r>
              </a:p>
              <a:p>
                <a:r>
                  <a:rPr lang="en-US" dirty="0"/>
                  <a:t>The naive </a:t>
                </a:r>
                <a14:m>
                  <m:oMath xmlns:m="http://schemas.openxmlformats.org/officeDocument/2006/math">
                    <m:r>
                      <a:rPr lang="en-US" i="1" dirty="0" smtClean="0">
                        <a:latin typeface="Cambria Math" panose="02040503050406030204" pitchFamily="18" charset="0"/>
                      </a:rPr>
                      <m:t>𝑄</m:t>
                    </m:r>
                  </m:oMath>
                </a14:m>
                <a:r>
                  <a:rPr lang="en-US" dirty="0"/>
                  <a:t>-learning algorithm that learns from each of these experiences tuples in sequential order runs the risk of getting swayed by the effects of this correlation.</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870"/>
                </a:stretch>
              </a:blipFill>
            </p:spPr>
            <p:txBody>
              <a:bodyPr/>
              <a:lstStyle/>
              <a:p>
                <a:r>
                  <a:rPr lang="en-GB">
                    <a:noFill/>
                  </a:rPr>
                  <a:t> </a:t>
                </a:r>
              </a:p>
            </p:txBody>
          </p:sp>
        </mc:Fallback>
      </mc:AlternateContent>
    </p:spTree>
    <p:extLst>
      <p:ext uri="{BB962C8B-B14F-4D97-AF65-F5344CB8AC3E}">
        <p14:creationId xmlns:p14="http://schemas.microsoft.com/office/powerpoint/2010/main" val="6294231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6609</TotalTime>
  <Words>3119</Words>
  <Application>Microsoft Office PowerPoint</Application>
  <PresentationFormat>Widescreen</PresentationFormat>
  <Paragraphs>240</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Cambria Math</vt:lpstr>
      <vt:lpstr>Office Theme</vt:lpstr>
      <vt:lpstr>50.039 Theory and Practice of Deep Learning W11-S3 More on Reinforcement Learning </vt:lpstr>
      <vt:lpstr>Conclusion</vt:lpstr>
      <vt:lpstr>A representation problem</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Trainer function</vt:lpstr>
      <vt:lpstr>Training results</vt:lpstr>
      <vt:lpstr>Following this cart-pole balance idea…</vt:lpstr>
      <vt:lpstr>Following this idea of using computer vision to identify state and act…</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A quick word on actor-critic methods (more advanced stuff, out of scope)</vt:lpstr>
      <vt:lpstr>From Deep Q learning to actor-critic</vt:lpstr>
      <vt:lpstr>RL with Human Feedback</vt:lpstr>
      <vt:lpstr>Markov Decision Processes (more advanced stuff, out of scope)</vt:lpstr>
      <vt:lpstr>Markov Decision Processes (more advanced stuff, out of scope)</vt:lpstr>
      <vt:lpstr>Markov Decision Processes (more advanced stuff, out of scope)</vt:lpstr>
      <vt:lpstr>Partially observable MDP (more advanced stuff, out of scope)</vt:lpstr>
      <vt:lpstr>Partially observable MDP (more advanced stuff, out of scope)</vt:lpstr>
      <vt:lpstr>State-Action-Reward-State-Action or SARSA (more advanced stuff, out of scope)</vt:lpstr>
      <vt:lpstr>State-Action-Reward-State-Action or SARSA (more advanced stuff, out of scope)</vt:lpstr>
      <vt:lpstr>State-Action-Reward-State-Action or SARSA (more advanced stuff, out of scope)</vt:lpstr>
      <vt:lpstr>State-Action-Reward-State-Action or SARSA (more advanced stuff, out of scope)</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250</cp:revision>
  <dcterms:created xsi:type="dcterms:W3CDTF">2021-03-10T09:35:15Z</dcterms:created>
  <dcterms:modified xsi:type="dcterms:W3CDTF">2023-04-04T04:47:29Z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2022-10-31T05:39:08Z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117191e4-d3ee-471d-97c0-84024423db9f</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